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8" r:id="rId5"/>
    <p:sldId id="269" r:id="rId6"/>
    <p:sldId id="270" r:id="rId7"/>
    <p:sldId id="271" r:id="rId8"/>
    <p:sldId id="258" r:id="rId9"/>
    <p:sldId id="259" r:id="rId10"/>
    <p:sldId id="272" r:id="rId11"/>
    <p:sldId id="273" r:id="rId12"/>
    <p:sldId id="274" r:id="rId13"/>
    <p:sldId id="275" r:id="rId14"/>
    <p:sldId id="276" r:id="rId15"/>
    <p:sldId id="279" r:id="rId16"/>
    <p:sldId id="277" r:id="rId17"/>
    <p:sldId id="260" r:id="rId18"/>
    <p:sldId id="264" r:id="rId19"/>
    <p:sldId id="261" r:id="rId20"/>
    <p:sldId id="262" r:id="rId21"/>
    <p:sldId id="263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1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8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1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7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8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2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3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4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7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BDCA7-276F-4B5E-84B7-D5DCC5C49B0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52F1-511F-4C7F-8BE1-7289CA28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T0FgfrQW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\\Stthom-file01\staffhome\scoyle\SMT\2020-21\Y11%20live%20learning%20event%20Nov%202020\Cornell-Notetaking-Template-09.d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\\STTHOM-FILE01\STAFFHOME\scoyle\Mentoring\Revision%20timetable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Study Effectively: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 guide for Y11 students and their parents</a:t>
            </a:r>
          </a:p>
          <a:p>
            <a:r>
              <a:rPr lang="en-GB" sz="3200" dirty="0" smtClean="0"/>
              <a:t>January 2022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909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0825"/>
            <a:ext cx="10515600" cy="93027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Create your own flashcards</a:t>
            </a:r>
            <a:endParaRPr lang="en-GB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3596" y="1390651"/>
            <a:ext cx="4164805" cy="49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0825"/>
            <a:ext cx="10515600" cy="93027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Practice past paper questions</a:t>
            </a:r>
            <a:endParaRPr lang="en-GB" sz="4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80" y="1390650"/>
            <a:ext cx="4064237" cy="52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0825"/>
            <a:ext cx="10515600" cy="134937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Purchase revision books to read and make notes from</a:t>
            </a:r>
            <a:endParaRPr lang="en-GB" sz="40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657598" y="2109788"/>
            <a:ext cx="48768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0825"/>
            <a:ext cx="10515600" cy="127317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Purchase exam board flashcards – good for information and exam questions</a:t>
            </a:r>
            <a:endParaRPr lang="en-GB" sz="40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9092" y="1695450"/>
            <a:ext cx="3833813" cy="49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8259"/>
            <a:ext cx="10515600" cy="111162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</a:rPr>
              <a:t>Record your learning onto your phone and listen back to it</a:t>
            </a:r>
            <a:endParaRPr lang="en-GB" sz="4000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0" y="1428557"/>
            <a:ext cx="2838449" cy="51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0825"/>
            <a:ext cx="10515600" cy="93027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+mn-lt"/>
              </a:rPr>
              <a:t>Maths</a:t>
            </a:r>
            <a:r>
              <a:rPr lang="en-US" sz="4000" dirty="0" smtClean="0">
                <a:latin typeface="+mn-lt"/>
              </a:rPr>
              <a:t> Watch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dirty="0" smtClean="0"/>
              <a:t>Use </a:t>
            </a:r>
            <a:r>
              <a:rPr lang="en-US" sz="4400" dirty="0" err="1" smtClean="0"/>
              <a:t>Maths</a:t>
            </a:r>
            <a:r>
              <a:rPr lang="en-US" sz="4400" dirty="0" smtClean="0"/>
              <a:t> Watch to access videos, questions and tasks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78" y="3151415"/>
            <a:ext cx="6335827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7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0825"/>
            <a:ext cx="10515600" cy="93027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+mn-lt"/>
              </a:rPr>
              <a:t>Youtube</a:t>
            </a:r>
            <a:r>
              <a:rPr lang="en-US" sz="4000" dirty="0">
                <a:latin typeface="+mn-lt"/>
              </a:rPr>
              <a:t> clips</a:t>
            </a:r>
            <a:endParaRPr lang="en-GB" sz="40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u="sng" dirty="0">
                <a:hlinkClick r:id="rId2"/>
              </a:rPr>
              <a:t>An Inspector Calls (2017) - YouTube</a:t>
            </a:r>
          </a:p>
          <a:p>
            <a:pPr marL="0" indent="0">
              <a:buNone/>
            </a:pPr>
            <a:r>
              <a:rPr lang="en-GB" sz="3600" u="sng" dirty="0">
                <a:hlinkClick r:id="rId2"/>
              </a:rPr>
              <a:t/>
            </a:r>
            <a:br>
              <a:rPr lang="en-GB" sz="3600" u="sng" dirty="0">
                <a:hlinkClick r:id="rId2"/>
              </a:rPr>
            </a:br>
            <a:r>
              <a:rPr lang="en-GB" sz="3600" u="sng" dirty="0">
                <a:hlinkClick r:id="rId2"/>
              </a:rPr>
              <a:t>https://www.youtube.com › watch</a:t>
            </a:r>
          </a:p>
          <a:p>
            <a:pPr marL="0" indent="0">
              <a:buNone/>
            </a:pPr>
            <a:endParaRPr lang="en-GB" u="sng" dirty="0">
              <a:hlinkClick r:id="rId2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7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to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just read, watch videos or copy notes.</a:t>
            </a:r>
          </a:p>
          <a:p>
            <a:r>
              <a:rPr lang="en-GB" dirty="0" smtClean="0"/>
              <a:t>Identify the key information – if you only remember two things about a topic, what are they? </a:t>
            </a:r>
          </a:p>
          <a:p>
            <a:r>
              <a:rPr lang="en-GB" dirty="0" smtClean="0"/>
              <a:t>Thinking Hard </a:t>
            </a:r>
            <a:r>
              <a:rPr lang="en-GB" dirty="0" smtClean="0"/>
              <a:t>Booklet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6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Retrieval and Spaced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Retrieval is the act of recalling information without having it in front of you.</a:t>
            </a:r>
          </a:p>
          <a:p>
            <a:r>
              <a:rPr lang="en-GB" dirty="0" smtClean="0"/>
              <a:t>Use your knowledge organiser to practise retrieval. See how much you can remember, then look at your knowledge organiser and see how you did. Repeat each week.</a:t>
            </a:r>
          </a:p>
          <a:p>
            <a:r>
              <a:rPr lang="en-GB" dirty="0" smtClean="0"/>
              <a:t>Spaced practice says that short bursts of revision over a longer period of time are more effective than cramming.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Cornell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just copy out existing notes over and over again.</a:t>
            </a:r>
          </a:p>
          <a:p>
            <a:r>
              <a:rPr lang="en-GB" dirty="0" smtClean="0"/>
              <a:t>Reduce the notes into a few key sentences.</a:t>
            </a:r>
          </a:p>
          <a:p>
            <a:r>
              <a:rPr lang="en-GB" dirty="0" smtClean="0"/>
              <a:t>Finish with a one line summary of the notes.</a:t>
            </a:r>
          </a:p>
          <a:p>
            <a:r>
              <a:rPr lang="en-GB" dirty="0" smtClean="0">
                <a:hlinkClick r:id="rId2" action="ppaction://hlinkfile"/>
              </a:rPr>
              <a:t>Cornell Notes example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your mock exams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GCSE exams are physically demanding – you need to experience what is required before you do the real thing.</a:t>
            </a:r>
          </a:p>
          <a:p>
            <a:r>
              <a:rPr lang="en-GB" dirty="0" smtClean="0"/>
              <a:t>The results from your mocks will tell you what you need to focus on to prepare you for the summer.</a:t>
            </a:r>
          </a:p>
          <a:p>
            <a:r>
              <a:rPr lang="en-GB" dirty="0" smtClean="0"/>
              <a:t>If exams were to be cancelled in the summer, mock results can form part of the information we will use to decide on teacher assessed grades.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3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do I know I have learned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to reproduce from memory, then compare to original notes/answers.</a:t>
            </a:r>
          </a:p>
          <a:p>
            <a:r>
              <a:rPr lang="en-GB" dirty="0" smtClean="0"/>
              <a:t>Do lots of practice questions – hand in for marking or use self marking apps.</a:t>
            </a:r>
          </a:p>
          <a:p>
            <a:r>
              <a:rPr lang="en-GB" dirty="0" err="1" smtClean="0"/>
              <a:t>Pixl</a:t>
            </a:r>
            <a:r>
              <a:rPr lang="en-GB" dirty="0" smtClean="0"/>
              <a:t> Apps for Maths, English Lit and Geography. They all have the same login details:</a:t>
            </a:r>
          </a:p>
          <a:p>
            <a:r>
              <a:rPr lang="en-GB" dirty="0" smtClean="0"/>
              <a:t>School ID: TS1214</a:t>
            </a:r>
          </a:p>
          <a:p>
            <a:r>
              <a:rPr lang="en-GB" dirty="0" smtClean="0"/>
              <a:t>User ID: Surname followed by initial e.g. COYLES</a:t>
            </a:r>
          </a:p>
          <a:p>
            <a:r>
              <a:rPr lang="en-GB" dirty="0" smtClean="0"/>
              <a:t>Password: password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6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do I know I have learned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Science use </a:t>
            </a:r>
            <a:r>
              <a:rPr lang="en-GB" dirty="0" err="1" smtClean="0"/>
              <a:t>Tassomai</a:t>
            </a:r>
            <a:r>
              <a:rPr lang="en-GB" dirty="0" smtClean="0"/>
              <a:t> and </a:t>
            </a:r>
            <a:r>
              <a:rPr lang="en-GB" dirty="0" err="1" smtClean="0"/>
              <a:t>Educake</a:t>
            </a:r>
            <a:r>
              <a:rPr lang="en-GB" dirty="0" smtClean="0"/>
              <a:t> – all students have login details.</a:t>
            </a:r>
          </a:p>
          <a:p>
            <a:r>
              <a:rPr lang="en-GB" dirty="0" smtClean="0"/>
              <a:t>MFL - </a:t>
            </a:r>
            <a:r>
              <a:rPr lang="en-GB" dirty="0" err="1" smtClean="0"/>
              <a:t>Linguascope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4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You can do this!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are doing brilliantly. </a:t>
            </a:r>
          </a:p>
          <a:p>
            <a:r>
              <a:rPr lang="en-GB" dirty="0" smtClean="0"/>
              <a:t>We are with you and together we are going to make this happen.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3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plan for this term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 January: help session on how to revise effectively</a:t>
            </a:r>
          </a:p>
          <a:p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January: latest set of Y11 predicted final grades</a:t>
            </a:r>
          </a:p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February – </a:t>
            </a:r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  <a:r>
              <a:rPr lang="en-GB" dirty="0" smtClean="0"/>
              <a:t>March: Mock exams</a:t>
            </a:r>
          </a:p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February: school informed of advance information about what is on your actual GCSE exams</a:t>
            </a:r>
          </a:p>
          <a:p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March: mock results morning</a:t>
            </a:r>
          </a:p>
          <a:p>
            <a:r>
              <a:rPr lang="en-GB" dirty="0" smtClean="0"/>
              <a:t>30</a:t>
            </a:r>
            <a:r>
              <a:rPr lang="en-GB" baseline="30000" dirty="0" smtClean="0"/>
              <a:t>th</a:t>
            </a:r>
            <a:r>
              <a:rPr lang="en-GB" dirty="0" smtClean="0"/>
              <a:t> March: targeted Y11 parents evening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Conduct in exams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sure you are equipped for your exam.</a:t>
            </a:r>
          </a:p>
          <a:p>
            <a:r>
              <a:rPr lang="en-GB" dirty="0" smtClean="0"/>
              <a:t>Meet on the stage. Bottles need labels to be removed. Pencil cases must be completely transparent.</a:t>
            </a:r>
          </a:p>
          <a:p>
            <a:r>
              <a:rPr lang="en-GB" dirty="0" smtClean="0"/>
              <a:t>Phones – switched off and either left in bags or handed in to invigilator on entry to hall.</a:t>
            </a:r>
          </a:p>
          <a:p>
            <a:r>
              <a:rPr lang="en-GB" dirty="0" smtClean="0"/>
              <a:t>Walk into hall in silence. Sit in your seat in silence.</a:t>
            </a:r>
          </a:p>
          <a:p>
            <a:r>
              <a:rPr lang="en-GB" dirty="0" smtClean="0"/>
              <a:t>Inappropriate communication at any time in the hall can result in removal from that exam and other exams.</a:t>
            </a:r>
          </a:p>
          <a:p>
            <a:r>
              <a:rPr lang="en-GB" dirty="0" smtClean="0"/>
              <a:t>Any questions – invigilator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7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803"/>
            <a:ext cx="10515600" cy="763526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Starting point 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1" y="1219200"/>
            <a:ext cx="11949953" cy="5391150"/>
          </a:xfrm>
        </p:spPr>
        <p:txBody>
          <a:bodyPr>
            <a:normAutofit/>
          </a:bodyPr>
          <a:lstStyle/>
          <a:p>
            <a:pPr algn="just"/>
            <a:r>
              <a:rPr lang="en-US" sz="3500" dirty="0"/>
              <a:t>Know your exam board for each </a:t>
            </a:r>
            <a:r>
              <a:rPr lang="en-US" sz="3500" dirty="0" smtClean="0"/>
              <a:t>subject</a:t>
            </a:r>
            <a:endParaRPr lang="en-US" sz="3500" dirty="0"/>
          </a:p>
          <a:p>
            <a:pPr algn="just"/>
            <a:r>
              <a:rPr lang="en-US" sz="3500" dirty="0"/>
              <a:t>Get yourself </a:t>
            </a:r>
            <a:r>
              <a:rPr lang="en-US" sz="3500" dirty="0" err="1"/>
              <a:t>organised</a:t>
            </a:r>
            <a:r>
              <a:rPr lang="en-US" sz="3500" dirty="0"/>
              <a:t> – good writing pens, highlighters, A4/A3 paper, writing book for each subject, flashcards, </a:t>
            </a:r>
            <a:r>
              <a:rPr lang="en-US" sz="3500" dirty="0" err="1" smtClean="0"/>
              <a:t>blutac</a:t>
            </a:r>
            <a:r>
              <a:rPr lang="en-US" sz="3500" dirty="0"/>
              <a:t>, past exam papers, </a:t>
            </a:r>
            <a:r>
              <a:rPr lang="en-US" sz="3500" dirty="0" err="1"/>
              <a:t>youtube</a:t>
            </a:r>
            <a:r>
              <a:rPr lang="en-US" sz="3500" dirty="0"/>
              <a:t> clips, water bottle, treats/food for breaks (ask your parent/</a:t>
            </a:r>
            <a:r>
              <a:rPr lang="en-US" sz="3500" dirty="0" err="1"/>
              <a:t>carer</a:t>
            </a:r>
            <a:r>
              <a:rPr lang="en-US" sz="3500" dirty="0"/>
              <a:t> to sort this out )</a:t>
            </a:r>
          </a:p>
          <a:p>
            <a:pPr algn="just"/>
            <a:r>
              <a:rPr lang="en-US" sz="3500" dirty="0"/>
              <a:t>Create a space for you to work  - if you don’t have your own room, you must chat to your parent/</a:t>
            </a:r>
            <a:r>
              <a:rPr lang="en-US" sz="3500" dirty="0" err="1"/>
              <a:t>carer</a:t>
            </a:r>
            <a:r>
              <a:rPr lang="en-US" sz="3500" dirty="0"/>
              <a:t> about creating a space for you to have as your own</a:t>
            </a:r>
          </a:p>
          <a:p>
            <a:pPr algn="just"/>
            <a:r>
              <a:rPr lang="en-US" sz="3500" dirty="0"/>
              <a:t>Clean your bedroom – therapy cleaning – helps physically and spiritually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67492"/>
            <a:ext cx="10515600" cy="83003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Here comes the challenging bit….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092530"/>
            <a:ext cx="11791950" cy="5594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Challenge 1</a:t>
            </a:r>
          </a:p>
          <a:p>
            <a:pPr marL="0" indent="0" algn="just">
              <a:buNone/>
            </a:pPr>
            <a:r>
              <a:rPr lang="en-US" sz="4400" dirty="0"/>
              <a:t>START REVISION…..this is such a challenging thing to do, actually sitting down and starting your revision.</a:t>
            </a:r>
          </a:p>
          <a:p>
            <a:pPr marL="0" indent="0" algn="just">
              <a:buNone/>
            </a:pPr>
            <a:r>
              <a:rPr lang="en-US" sz="4400" dirty="0"/>
              <a:t>However, if you put in place all the things I have suggested, it shouldn’t be too difficult.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2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73" y="491895"/>
            <a:ext cx="11791950" cy="55940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b="1" dirty="0"/>
              <a:t>Challenge 2</a:t>
            </a:r>
          </a:p>
          <a:p>
            <a:pPr marL="0" indent="0" algn="just">
              <a:buNone/>
            </a:pPr>
            <a:r>
              <a:rPr lang="en-US" sz="4400" dirty="0"/>
              <a:t>Get rid of all distractions</a:t>
            </a:r>
          </a:p>
          <a:p>
            <a:pPr marL="0" indent="0" algn="just">
              <a:buNone/>
            </a:pPr>
            <a:r>
              <a:rPr lang="en-US" sz="4400" dirty="0"/>
              <a:t>Give up your phone when doing revision….!!!!!</a:t>
            </a:r>
          </a:p>
          <a:p>
            <a:pPr marL="0" indent="0" algn="just">
              <a:buNone/>
            </a:pPr>
            <a:r>
              <a:rPr lang="en-US" sz="4400" dirty="0"/>
              <a:t>Turn it off and hand it to a family member. Turn off the tv – tv </a:t>
            </a:r>
            <a:r>
              <a:rPr lang="en-US" sz="4400" dirty="0" err="1"/>
              <a:t>programmes</a:t>
            </a:r>
            <a:r>
              <a:rPr lang="en-US" sz="4400" dirty="0"/>
              <a:t>/box sets/Netflix/Prime will all be there after your exams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1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Step 1: What do you need to study?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 specific! Don’t say “I’m revising history”. Better to say “I need to learn how public health issues caused a crisis in industrial Britain”</a:t>
            </a:r>
          </a:p>
          <a:p>
            <a:r>
              <a:rPr lang="en-GB" dirty="0" smtClean="0"/>
              <a:t>Feedback from your teachers/test results should tell you specifically what your “to do list” looks like.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Step 2: How to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a plan/timetable that is reviewed weekly.</a:t>
            </a:r>
          </a:p>
          <a:p>
            <a:r>
              <a:rPr lang="en-GB" dirty="0" smtClean="0">
                <a:hlinkClick r:id="rId2" action="ppaction://hlinkfile"/>
              </a:rPr>
              <a:t>Revision timetable</a:t>
            </a:r>
            <a:endParaRPr lang="en-GB" dirty="0" smtClean="0"/>
          </a:p>
          <a:p>
            <a:r>
              <a:rPr lang="en-GB" b="1" dirty="0" smtClean="0"/>
              <a:t>Don’t break the chain!</a:t>
            </a:r>
          </a:p>
          <a:p>
            <a:r>
              <a:rPr lang="en-GB" dirty="0" smtClean="0"/>
              <a:t>Maximum 30 minutes per session, then have a break (and a reward)</a:t>
            </a:r>
          </a:p>
          <a:p>
            <a:r>
              <a:rPr lang="en-GB" dirty="0" smtClean="0"/>
              <a:t>Have an objective for each session – “In this session I am going to revise multiplying fractions”.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2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868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How To Study Effectively:</vt:lpstr>
      <vt:lpstr>Why are your mock exams important?</vt:lpstr>
      <vt:lpstr>The plan for this term</vt:lpstr>
      <vt:lpstr>Conduct in exams</vt:lpstr>
      <vt:lpstr>Starting point </vt:lpstr>
      <vt:lpstr>Here comes the challenging bit….</vt:lpstr>
      <vt:lpstr>PowerPoint Presentation</vt:lpstr>
      <vt:lpstr>Step 1: What do you need to study?</vt:lpstr>
      <vt:lpstr>Step 2: How to study</vt:lpstr>
      <vt:lpstr>Create your own flashcards</vt:lpstr>
      <vt:lpstr>Practice past paper questions</vt:lpstr>
      <vt:lpstr>Purchase revision books to read and make notes from</vt:lpstr>
      <vt:lpstr>Purchase exam board flashcards – good for information and exam questions</vt:lpstr>
      <vt:lpstr>Record your learning onto your phone and listen back to it</vt:lpstr>
      <vt:lpstr>Maths Watch</vt:lpstr>
      <vt:lpstr>Youtube clips</vt:lpstr>
      <vt:lpstr>How to study</vt:lpstr>
      <vt:lpstr>Retrieval and Spaced Practice</vt:lpstr>
      <vt:lpstr>Cornell Notes</vt:lpstr>
      <vt:lpstr>How do I know I have learned it?</vt:lpstr>
      <vt:lpstr>How do I know I have learned it?</vt:lpstr>
      <vt:lpstr>You can do this!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Effectively:</dc:title>
  <dc:creator>Steve Coyle</dc:creator>
  <cp:lastModifiedBy>scoyle</cp:lastModifiedBy>
  <cp:revision>19</cp:revision>
  <dcterms:created xsi:type="dcterms:W3CDTF">2020-11-13T12:13:44Z</dcterms:created>
  <dcterms:modified xsi:type="dcterms:W3CDTF">2022-01-14T08:23:45Z</dcterms:modified>
</cp:coreProperties>
</file>