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1F3AB-74E9-4391-8137-0F3107834934}" v="3" dt="2025-05-06T03:05:25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704" y="-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Taylor" userId="e6d33d81-8d27-4e34-975b-9523245da3c7" providerId="ADAL" clId="{8281F3AB-74E9-4391-8137-0F3107834934}"/>
    <pc:docChg chg="modSld">
      <pc:chgData name="Kerry Taylor" userId="e6d33d81-8d27-4e34-975b-9523245da3c7" providerId="ADAL" clId="{8281F3AB-74E9-4391-8137-0F3107834934}" dt="2025-05-06T03:10:14.975" v="130" actId="113"/>
      <pc:docMkLst>
        <pc:docMk/>
      </pc:docMkLst>
      <pc:sldChg chg="addSp modSp mod">
        <pc:chgData name="Kerry Taylor" userId="e6d33d81-8d27-4e34-975b-9523245da3c7" providerId="ADAL" clId="{8281F3AB-74E9-4391-8137-0F3107834934}" dt="2025-05-06T03:10:14.975" v="130" actId="113"/>
        <pc:sldMkLst>
          <pc:docMk/>
          <pc:sldMk cId="714449617" sldId="256"/>
        </pc:sldMkLst>
        <pc:spChg chg="mod">
          <ac:chgData name="Kerry Taylor" userId="e6d33d81-8d27-4e34-975b-9523245da3c7" providerId="ADAL" clId="{8281F3AB-74E9-4391-8137-0F3107834934}" dt="2025-05-06T03:06:20.566" v="116" actId="14100"/>
          <ac:spMkLst>
            <pc:docMk/>
            <pc:sldMk cId="714449617" sldId="256"/>
            <ac:spMk id="3" creationId="{70706950-41DC-F202-7DA8-7B4270917A9A}"/>
          </ac:spMkLst>
        </pc:spChg>
        <pc:spChg chg="add">
          <ac:chgData name="Kerry Taylor" userId="e6d33d81-8d27-4e34-975b-9523245da3c7" providerId="ADAL" clId="{8281F3AB-74E9-4391-8137-0F3107834934}" dt="2025-05-06T03:05:12.623" v="0"/>
          <ac:spMkLst>
            <pc:docMk/>
            <pc:sldMk cId="714449617" sldId="256"/>
            <ac:spMk id="4" creationId="{C44BE321-883C-7177-C71F-72AE144B2108}"/>
          </ac:spMkLst>
        </pc:spChg>
        <pc:spChg chg="mod">
          <ac:chgData name="Kerry Taylor" userId="e6d33d81-8d27-4e34-975b-9523245da3c7" providerId="ADAL" clId="{8281F3AB-74E9-4391-8137-0F3107834934}" dt="2025-05-06T03:10:02.131" v="128" actId="14100"/>
          <ac:spMkLst>
            <pc:docMk/>
            <pc:sldMk cId="714449617" sldId="256"/>
            <ac:spMk id="8" creationId="{4C10AF65-1FD2-674C-E8C6-CCABA3910C96}"/>
          </ac:spMkLst>
        </pc:spChg>
        <pc:spChg chg="mod">
          <ac:chgData name="Kerry Taylor" userId="e6d33d81-8d27-4e34-975b-9523245da3c7" providerId="ADAL" clId="{8281F3AB-74E9-4391-8137-0F3107834934}" dt="2025-05-06T03:10:14.975" v="130" actId="113"/>
          <ac:spMkLst>
            <pc:docMk/>
            <pc:sldMk cId="714449617" sldId="256"/>
            <ac:spMk id="19" creationId="{000B788B-6084-F0DF-B4EA-95431567C4DC}"/>
          </ac:spMkLst>
        </pc:spChg>
        <pc:spChg chg="mod">
          <ac:chgData name="Kerry Taylor" userId="e6d33d81-8d27-4e34-975b-9523245da3c7" providerId="ADAL" clId="{8281F3AB-74E9-4391-8137-0F3107834934}" dt="2025-05-06T03:09:56.089" v="127" actId="113"/>
          <ac:spMkLst>
            <pc:docMk/>
            <pc:sldMk cId="714449617" sldId="256"/>
            <ac:spMk id="20" creationId="{A2341BBF-9078-8D3D-147C-7E8B13BE0B04}"/>
          </ac:spMkLst>
        </pc:spChg>
        <pc:spChg chg="mod">
          <ac:chgData name="Kerry Taylor" userId="e6d33d81-8d27-4e34-975b-9523245da3c7" providerId="ADAL" clId="{8281F3AB-74E9-4391-8137-0F3107834934}" dt="2025-05-06T03:10:11.165" v="129" actId="113"/>
          <ac:spMkLst>
            <pc:docMk/>
            <pc:sldMk cId="714449617" sldId="256"/>
            <ac:spMk id="25" creationId="{F1D8A253-CBC4-C0DE-069D-A48AF26E09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442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1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16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40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0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82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57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07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79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8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653B0-C5E2-4891-91F9-38A297B905C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DE7D0-4A3B-4CB0-A3E8-70CDDF3ED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68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F2D6-9222-73E1-FAD9-661ADEB64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450" y="750431"/>
            <a:ext cx="5829300" cy="69020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Hello</a:t>
            </a:r>
            <a:r>
              <a:rPr lang="en-GB" dirty="0"/>
              <a:t> from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706950-41DC-F202-7DA8-7B4270917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737" y="1791448"/>
            <a:ext cx="5610616" cy="7372026"/>
          </a:xfrm>
        </p:spPr>
        <p:txBody>
          <a:bodyPr/>
          <a:lstStyle/>
          <a:p>
            <a:r>
              <a:rPr lang="en-GB" dirty="0"/>
              <a:t>We're thrilled that you've chosen to join us in September and look forward to meeting you during our transition days. In the meantime, we thought you'd like to meet a few key members of our team and learn a bit about what they do here at St Thomas More.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8731B846-3046-4BE6-90D4-CA4AD26EA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37" y="628974"/>
            <a:ext cx="2044666" cy="93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E45D0B-4CE0-0330-70C6-EE37CF748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231" y="3300125"/>
            <a:ext cx="1454843" cy="17593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183BE61-BE42-9202-01E6-ED89EF521B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1499" y="5643181"/>
            <a:ext cx="1623976" cy="165017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00B788B-6084-F0DF-B4EA-95431567C4DC}"/>
              </a:ext>
            </a:extLst>
          </p:cNvPr>
          <p:cNvSpPr txBox="1"/>
          <p:nvPr/>
        </p:nvSpPr>
        <p:spPr>
          <a:xfrm>
            <a:off x="253214" y="3427011"/>
            <a:ext cx="1454843" cy="156966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/>
              <a:t>Mr Redfern </a:t>
            </a:r>
            <a:r>
              <a:rPr lang="en-GB" sz="1200" dirty="0"/>
              <a:t>is our Headteacher and is responsible for leading the entire school, making sure everything runs smoothly for both students and staff.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341BBF-9078-8D3D-147C-7E8B13BE0B04}"/>
              </a:ext>
            </a:extLst>
          </p:cNvPr>
          <p:cNvSpPr txBox="1"/>
          <p:nvPr/>
        </p:nvSpPr>
        <p:spPr>
          <a:xfrm>
            <a:off x="266656" y="5406437"/>
            <a:ext cx="1454843" cy="212365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/>
              <a:t>Mrs Taylor </a:t>
            </a:r>
            <a:r>
              <a:rPr lang="en-GB" sz="1200" dirty="0"/>
              <a:t>is our Transition Coordinator, so you'll be seeing and hearing from her quite a lot over the next few months. She also teaches Maths and is the Head of Learning for Years 7 and 8.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D8A253-CBC4-C0DE-069D-A48AF26E09AA}"/>
              </a:ext>
            </a:extLst>
          </p:cNvPr>
          <p:cNvSpPr txBox="1"/>
          <p:nvPr/>
        </p:nvSpPr>
        <p:spPr>
          <a:xfrm>
            <a:off x="5171334" y="3242345"/>
            <a:ext cx="1350479" cy="193899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/>
              <a:t>Mrs </a:t>
            </a:r>
            <a:r>
              <a:rPr lang="en-GB" sz="1200" b="1" dirty="0" err="1"/>
              <a:t>Lancett</a:t>
            </a:r>
            <a:r>
              <a:rPr lang="en-GB" sz="1200" b="1" dirty="0"/>
              <a:t> </a:t>
            </a:r>
            <a:r>
              <a:rPr lang="en-GB" sz="1200" dirty="0"/>
              <a:t>is our Deputy Headteacher and also our SENDCO. She makes sure you get all the help and support you need to succeed in your lessons.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69C05ED-78FA-4C8E-5CF3-95BEBC2CE2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999" y="3142302"/>
            <a:ext cx="1630410" cy="190530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866CA3-62CF-FF34-97AA-03C3859482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6441" y="5389583"/>
            <a:ext cx="1522968" cy="18760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10AF65-1FD2-674C-E8C6-CCABA3910C96}"/>
              </a:ext>
            </a:extLst>
          </p:cNvPr>
          <p:cNvSpPr txBox="1"/>
          <p:nvPr/>
        </p:nvSpPr>
        <p:spPr>
          <a:xfrm>
            <a:off x="5136503" y="5681025"/>
            <a:ext cx="1454841" cy="175432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/>
              <a:t>Miss Ward </a:t>
            </a:r>
            <a:r>
              <a:rPr lang="en-GB" sz="1200" dirty="0"/>
              <a:t>is our Pastoral Manager for Years 7 and 8. She works closely with Mrs Taylor and the Year 7 Form Tutors to make sure you feel happy, safe, and ready to learn.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60D846-43C8-EF04-7B79-0A44B2D3FF43}"/>
              </a:ext>
            </a:extLst>
          </p:cNvPr>
          <p:cNvSpPr txBox="1"/>
          <p:nvPr/>
        </p:nvSpPr>
        <p:spPr>
          <a:xfrm>
            <a:off x="371020" y="7910286"/>
            <a:ext cx="5971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You can see more of your new teachers and support staff on our website – go to the ‘Our School’ tab and look for ‘Meet our staff’.</a:t>
            </a:r>
          </a:p>
        </p:txBody>
      </p:sp>
    </p:spTree>
    <p:extLst>
      <p:ext uri="{BB962C8B-B14F-4D97-AF65-F5344CB8AC3E}">
        <p14:creationId xmlns:p14="http://schemas.microsoft.com/office/powerpoint/2010/main" val="71444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119</TotalTime>
  <Words>218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Hello from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from us</dc:title>
  <dc:creator>Kerry Taylor</dc:creator>
  <cp:lastModifiedBy>Kerry Taylor</cp:lastModifiedBy>
  <cp:revision>5</cp:revision>
  <cp:lastPrinted>2024-05-15T14:32:37Z</cp:lastPrinted>
  <dcterms:created xsi:type="dcterms:W3CDTF">2023-04-25T04:23:05Z</dcterms:created>
  <dcterms:modified xsi:type="dcterms:W3CDTF">2025-05-06T03:10:16Z</dcterms:modified>
</cp:coreProperties>
</file>