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801600" cy="9601200" type="A3"/>
  <p:notesSz cx="9144000" cy="6858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7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7C3065-4867-4053-8F51-3DAA29573FAE}" v="1" dt="2025-04-30T14:24:00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5760" autoAdjust="0"/>
  </p:normalViewPr>
  <p:slideViewPr>
    <p:cSldViewPr snapToGrid="0">
      <p:cViewPr varScale="1">
        <p:scale>
          <a:sx n="39" d="100"/>
          <a:sy n="39" d="100"/>
        </p:scale>
        <p:origin x="19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y Taylor" userId="e6d33d81-8d27-4e34-975b-9523245da3c7" providerId="ADAL" clId="{227C3065-4867-4053-8F51-3DAA29573FAE}"/>
    <pc:docChg chg="custSel modSld">
      <pc:chgData name="Kerry Taylor" userId="e6d33d81-8d27-4e34-975b-9523245da3c7" providerId="ADAL" clId="{227C3065-4867-4053-8F51-3DAA29573FAE}" dt="2025-04-30T14:24:03.664" v="1" actId="478"/>
      <pc:docMkLst>
        <pc:docMk/>
      </pc:docMkLst>
      <pc:sldChg chg="delSp mod">
        <pc:chgData name="Kerry Taylor" userId="e6d33d81-8d27-4e34-975b-9523245da3c7" providerId="ADAL" clId="{227C3065-4867-4053-8F51-3DAA29573FAE}" dt="2025-04-30T14:24:03.664" v="1" actId="478"/>
        <pc:sldMkLst>
          <pc:docMk/>
          <pc:sldMk cId="2844475463" sldId="256"/>
        </pc:sldMkLst>
        <pc:picChg chg="del">
          <ac:chgData name="Kerry Taylor" userId="e6d33d81-8d27-4e34-975b-9523245da3c7" providerId="ADAL" clId="{227C3065-4867-4053-8F51-3DAA29573FAE}" dt="2025-04-30T14:24:03.664" v="1" actId="478"/>
          <ac:picMkLst>
            <pc:docMk/>
            <pc:sldMk cId="2844475463" sldId="256"/>
            <ac:picMk id="22" creationId="{00000000-0000-0000-0000-000000000000}"/>
          </ac:picMkLst>
        </pc:picChg>
        <pc:picChg chg="del">
          <ac:chgData name="Kerry Taylor" userId="e6d33d81-8d27-4e34-975b-9523245da3c7" providerId="ADAL" clId="{227C3065-4867-4053-8F51-3DAA29573FAE}" dt="2025-04-30T14:24:00.145" v="0" actId="478"/>
          <ac:picMkLst>
            <pc:docMk/>
            <pc:sldMk cId="2844475463" sldId="256"/>
            <ac:picMk id="48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96890-4ADC-4852-9C23-C692A90511C9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FD8B6-7315-4D84-AE9E-BB45B2CE4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6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FD8B6-7315-4D84-AE9E-BB45B2CE4F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90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19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95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07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9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82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08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96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24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40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62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26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09FB6-BC7E-45BA-8DC2-14F6CF0A9A6E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" y="252522"/>
            <a:ext cx="12252960" cy="9015984"/>
          </a:xfrm>
          <a:prstGeom prst="rect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20570"/>
          <a:stretch/>
        </p:blipFill>
        <p:spPr>
          <a:xfrm>
            <a:off x="411669" y="420850"/>
            <a:ext cx="4134205" cy="6681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670" y="1185600"/>
            <a:ext cx="3933907" cy="547800"/>
          </a:xfrm>
          <a:prstGeom prst="rect">
            <a:avLst/>
          </a:prstGeom>
        </p:spPr>
      </p:pic>
      <p:pic>
        <p:nvPicPr>
          <p:cNvPr id="1028" name="Picture 4" descr="Image result for paper cli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627" y="-50533"/>
            <a:ext cx="2350976" cy="235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391457" y="2677162"/>
            <a:ext cx="4134204" cy="4578716"/>
          </a:xfrm>
          <a:prstGeom prst="roundRect">
            <a:avLst>
              <a:gd name="adj" fmla="val 10523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7931853" y="420847"/>
            <a:ext cx="3430413" cy="55205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5676170" y="420848"/>
            <a:ext cx="2138726" cy="55205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8417228" y="1061643"/>
            <a:ext cx="2945038" cy="55205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5682128" y="1077905"/>
            <a:ext cx="2639973" cy="55205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6965" y="1229652"/>
            <a:ext cx="2122409" cy="243283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369303" y="2004126"/>
            <a:ext cx="4134205" cy="55379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5293" y="2188164"/>
            <a:ext cx="3062223" cy="1917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50826" y="575412"/>
            <a:ext cx="1566219" cy="24095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9"/>
          <a:srcRect t="-1" r="65740" b="7047"/>
          <a:stretch/>
        </p:blipFill>
        <p:spPr>
          <a:xfrm>
            <a:off x="1457334" y="6599949"/>
            <a:ext cx="1903456" cy="17905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9"/>
          <a:srcRect l="34670" t="-4991" b="1"/>
          <a:stretch/>
        </p:blipFill>
        <p:spPr>
          <a:xfrm>
            <a:off x="747419" y="6838597"/>
            <a:ext cx="3405271" cy="189742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734259" y="4968762"/>
            <a:ext cx="2427922" cy="2135534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7315133" y="4968762"/>
            <a:ext cx="2427922" cy="2135534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9896006" y="4968762"/>
            <a:ext cx="2427922" cy="2135534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36466" y="5058867"/>
            <a:ext cx="2025227" cy="26541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11"/>
          <a:srcRect t="1" r="41767" b="6932"/>
          <a:stretch/>
        </p:blipFill>
        <p:spPr>
          <a:xfrm>
            <a:off x="7694920" y="5058867"/>
            <a:ext cx="1646736" cy="21505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11"/>
          <a:srcRect l="58233" t="-29995" b="-2"/>
          <a:stretch/>
        </p:blipFill>
        <p:spPr>
          <a:xfrm>
            <a:off x="7770689" y="6690043"/>
            <a:ext cx="1181111" cy="30037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1"/>
          <a:srcRect t="1" r="41767" b="6932"/>
          <a:stretch/>
        </p:blipFill>
        <p:spPr>
          <a:xfrm>
            <a:off x="10286599" y="5058867"/>
            <a:ext cx="1646736" cy="215050"/>
          </a:xfrm>
          <a:prstGeom prst="rect">
            <a:avLst/>
          </a:prstGeom>
        </p:spPr>
      </p:pic>
      <p:sp>
        <p:nvSpPr>
          <p:cNvPr id="52" name="Rounded Rectangle 51"/>
          <p:cNvSpPr/>
          <p:nvPr/>
        </p:nvSpPr>
        <p:spPr>
          <a:xfrm>
            <a:off x="9281510" y="2606725"/>
            <a:ext cx="3036159" cy="2231975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519576" y="2724542"/>
            <a:ext cx="1590391" cy="213043"/>
          </a:xfrm>
          <a:prstGeom prst="rect">
            <a:avLst/>
          </a:prstGeom>
        </p:spPr>
      </p:pic>
      <p:pic>
        <p:nvPicPr>
          <p:cNvPr id="1032" name="Picture 8" descr="Image result for hobby icon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58" b="68760"/>
          <a:stretch/>
        </p:blipFill>
        <p:spPr bwMode="auto">
          <a:xfrm>
            <a:off x="4744099" y="6404628"/>
            <a:ext cx="790428" cy="750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8" descr="Image result for hobby icon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13" r="65954" b="34292"/>
          <a:stretch/>
        </p:blipFill>
        <p:spPr bwMode="auto">
          <a:xfrm>
            <a:off x="5565957" y="6452428"/>
            <a:ext cx="869711" cy="705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8" descr="Image result for hobby icon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16" t="68497"/>
          <a:stretch/>
        </p:blipFill>
        <p:spPr bwMode="auto">
          <a:xfrm>
            <a:off x="6412631" y="6391434"/>
            <a:ext cx="707205" cy="75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850217" y="6765151"/>
            <a:ext cx="856514" cy="211418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11"/>
          <a:srcRect l="58232" t="-29994" r="18036" b="4963"/>
          <a:stretch/>
        </p:blipFill>
        <p:spPr>
          <a:xfrm>
            <a:off x="10188393" y="6702730"/>
            <a:ext cx="671118" cy="28890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15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9432"/>
          <a:stretch/>
        </p:blipFill>
        <p:spPr>
          <a:xfrm>
            <a:off x="9048786" y="6647301"/>
            <a:ext cx="380080" cy="37581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" r="48793" b="-2867"/>
          <a:stretch/>
        </p:blipFill>
        <p:spPr>
          <a:xfrm>
            <a:off x="11814240" y="6670640"/>
            <a:ext cx="350917" cy="352473"/>
          </a:xfrm>
          <a:prstGeom prst="rect">
            <a:avLst/>
          </a:prstGeom>
        </p:spPr>
      </p:pic>
      <p:sp>
        <p:nvSpPr>
          <p:cNvPr id="64" name="Rounded Rectangle 63"/>
          <p:cNvSpPr/>
          <p:nvPr/>
        </p:nvSpPr>
        <p:spPr>
          <a:xfrm>
            <a:off x="4778597" y="2661099"/>
            <a:ext cx="4251103" cy="2135534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138319" y="2785849"/>
            <a:ext cx="3188500" cy="234449"/>
          </a:xfrm>
          <a:prstGeom prst="rect">
            <a:avLst/>
          </a:prstGeom>
        </p:spPr>
      </p:pic>
      <p:pic>
        <p:nvPicPr>
          <p:cNvPr id="1034" name="Picture 10" descr="Image result for good icon"/>
          <p:cNvPicPr>
            <a:picLocks noChangeAspect="1" noChangeArrowheads="1"/>
          </p:cNvPicPr>
          <p:nvPr/>
        </p:nvPicPr>
        <p:blipFill>
          <a:blip r:embed="rId1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652" y="3887830"/>
            <a:ext cx="716752" cy="8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Rounded Rectangle 67"/>
          <p:cNvSpPr/>
          <p:nvPr/>
        </p:nvSpPr>
        <p:spPr>
          <a:xfrm>
            <a:off x="4719796" y="7220585"/>
            <a:ext cx="2442386" cy="1944262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18"/>
          <a:srcRect r="45845" b="6718"/>
          <a:stretch/>
        </p:blipFill>
        <p:spPr>
          <a:xfrm>
            <a:off x="5110370" y="7313875"/>
            <a:ext cx="1622199" cy="24297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18"/>
          <a:srcRect l="52984" t="-3208"/>
          <a:stretch/>
        </p:blipFill>
        <p:spPr>
          <a:xfrm>
            <a:off x="5264564" y="8833686"/>
            <a:ext cx="1352850" cy="258238"/>
          </a:xfrm>
          <a:prstGeom prst="rect">
            <a:avLst/>
          </a:prstGeom>
        </p:spPr>
      </p:pic>
      <p:pic>
        <p:nvPicPr>
          <p:cNvPr id="1036" name="Picture 12" descr="Image result for help icon"/>
          <p:cNvPicPr>
            <a:picLocks noChangeAspect="1" noChangeArrowheads="1"/>
          </p:cNvPicPr>
          <p:nvPr/>
        </p:nvPicPr>
        <p:blipFill rotWithShape="1">
          <a:blip r:embed="rId1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2" b="11045"/>
          <a:stretch/>
        </p:blipFill>
        <p:spPr bwMode="auto">
          <a:xfrm>
            <a:off x="4778597" y="8663127"/>
            <a:ext cx="541077" cy="42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Rounded Rectangle 71"/>
          <p:cNvSpPr/>
          <p:nvPr/>
        </p:nvSpPr>
        <p:spPr>
          <a:xfrm>
            <a:off x="7297095" y="7220585"/>
            <a:ext cx="5020574" cy="1944262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479401" y="7313875"/>
            <a:ext cx="3150499" cy="24014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460500" y="8833686"/>
            <a:ext cx="4538018" cy="233179"/>
          </a:xfrm>
          <a:prstGeom prst="rect">
            <a:avLst/>
          </a:prstGeom>
        </p:spPr>
      </p:pic>
      <p:pic>
        <p:nvPicPr>
          <p:cNvPr id="1038" name="Picture 14" descr="Image result for respect icon"/>
          <p:cNvPicPr>
            <a:picLocks noChangeAspect="1" noChangeArrowheads="1"/>
          </p:cNvPicPr>
          <p:nvPr/>
        </p:nvPicPr>
        <p:blipFill>
          <a:blip r:embed="rId2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132" y="7262484"/>
            <a:ext cx="930232" cy="93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97343F23-1A7C-4E04-9A74-7F15C42FFF10}"/>
              </a:ext>
            </a:extLst>
          </p:cNvPr>
          <p:cNvPicPr>
            <a:picLocks noChangeAspect="1"/>
          </p:cNvPicPr>
          <p:nvPr/>
        </p:nvPicPr>
        <p:blipFill rotWithShape="1">
          <a:blip r:embed="rId23"/>
          <a:srcRect l="5778" t="22588" r="70101" b="27551"/>
          <a:stretch/>
        </p:blipFill>
        <p:spPr>
          <a:xfrm>
            <a:off x="4465861" y="391311"/>
            <a:ext cx="1049648" cy="122055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24"/>
          <a:srcRect b="12425"/>
          <a:stretch/>
        </p:blipFill>
        <p:spPr>
          <a:xfrm>
            <a:off x="9503016" y="1785829"/>
            <a:ext cx="902867" cy="785138"/>
          </a:xfrm>
          <a:prstGeom prst="rect">
            <a:avLst/>
          </a:prstGeom>
        </p:spPr>
      </p:pic>
      <p:pic>
        <p:nvPicPr>
          <p:cNvPr id="18" name="Picture 17" descr="Logo, company name&#10;&#10;Description automatically generated">
            <a:extLst>
              <a:ext uri="{FF2B5EF4-FFF2-40B4-BE49-F238E27FC236}">
                <a16:creationId xmlns:a16="http://schemas.microsoft.com/office/drawing/2014/main" id="{4BF608C4-1F1A-4F9F-9176-0B1CE566F4F0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46" y="7424632"/>
            <a:ext cx="3717185" cy="17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475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1</Words>
  <Application>Microsoft Office PowerPoint</Application>
  <PresentationFormat>A3 Paper (297x420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Kerry Taylor</cp:lastModifiedBy>
  <cp:revision>19</cp:revision>
  <dcterms:created xsi:type="dcterms:W3CDTF">2018-05-15T18:24:38Z</dcterms:created>
  <dcterms:modified xsi:type="dcterms:W3CDTF">2025-04-30T14:24:10Z</dcterms:modified>
</cp:coreProperties>
</file>