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2801600" cy="9601200" type="A3"/>
  <p:notesSz cx="9144000" cy="6858000"/>
  <p:defaultTextStyle>
    <a:defPPr>
      <a:defRPr lang="en-US"/>
    </a:defPPr>
    <a:lvl1pPr marL="0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7D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7C3065-4867-4053-8F51-3DAA29573FAE}" v="1" dt="2025-04-30T14:24:00.1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85760" autoAdjust="0"/>
  </p:normalViewPr>
  <p:slideViewPr>
    <p:cSldViewPr snapToGrid="0">
      <p:cViewPr varScale="1">
        <p:scale>
          <a:sx n="39" d="100"/>
          <a:sy n="39" d="100"/>
        </p:scale>
        <p:origin x="198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rry Taylor" userId="e6d33d81-8d27-4e34-975b-9523245da3c7" providerId="ADAL" clId="{227C3065-4867-4053-8F51-3DAA29573FAE}"/>
    <pc:docChg chg="custSel modSld">
      <pc:chgData name="Kerry Taylor" userId="e6d33d81-8d27-4e34-975b-9523245da3c7" providerId="ADAL" clId="{227C3065-4867-4053-8F51-3DAA29573FAE}" dt="2025-04-30T14:24:03.664" v="1" actId="478"/>
      <pc:docMkLst>
        <pc:docMk/>
      </pc:docMkLst>
      <pc:sldChg chg="delSp mod">
        <pc:chgData name="Kerry Taylor" userId="e6d33d81-8d27-4e34-975b-9523245da3c7" providerId="ADAL" clId="{227C3065-4867-4053-8F51-3DAA29573FAE}" dt="2025-04-30T14:24:03.664" v="1" actId="478"/>
        <pc:sldMkLst>
          <pc:docMk/>
          <pc:sldMk cId="2844475463" sldId="256"/>
        </pc:sldMkLst>
        <pc:picChg chg="del">
          <ac:chgData name="Kerry Taylor" userId="e6d33d81-8d27-4e34-975b-9523245da3c7" providerId="ADAL" clId="{227C3065-4867-4053-8F51-3DAA29573FAE}" dt="2025-04-30T14:24:03.664" v="1" actId="478"/>
          <ac:picMkLst>
            <pc:docMk/>
            <pc:sldMk cId="2844475463" sldId="256"/>
            <ac:picMk id="22" creationId="{00000000-0000-0000-0000-000000000000}"/>
          </ac:picMkLst>
        </pc:picChg>
        <pc:picChg chg="del">
          <ac:chgData name="Kerry Taylor" userId="e6d33d81-8d27-4e34-975b-9523245da3c7" providerId="ADAL" clId="{227C3065-4867-4053-8F51-3DAA29573FAE}" dt="2025-04-30T14:24:00.145" v="0" actId="478"/>
          <ac:picMkLst>
            <pc:docMk/>
            <pc:sldMk cId="2844475463" sldId="256"/>
            <ac:picMk id="48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796890-4ADC-4852-9C23-C692A90511C9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FFD8B6-7315-4D84-AE9E-BB45B2CE4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22662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FFD8B6-7315-4D84-AE9E-BB45B2CE4F7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79004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09FB6-BC7E-45BA-8DC2-14F6CF0A9A6E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CD6AF-C9C7-487D-A89D-0EC782AB03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2193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09FB6-BC7E-45BA-8DC2-14F6CF0A9A6E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CD6AF-C9C7-487D-A89D-0EC782AB03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7955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09FB6-BC7E-45BA-8DC2-14F6CF0A9A6E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CD6AF-C9C7-487D-A89D-0EC782AB03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5070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09FB6-BC7E-45BA-8DC2-14F6CF0A9A6E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CD6AF-C9C7-487D-A89D-0EC782AB03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4397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09FB6-BC7E-45BA-8DC2-14F6CF0A9A6E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CD6AF-C9C7-487D-A89D-0EC782AB03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8829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09FB6-BC7E-45BA-8DC2-14F6CF0A9A6E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CD6AF-C9C7-487D-A89D-0EC782AB03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1086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09FB6-BC7E-45BA-8DC2-14F6CF0A9A6E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CD6AF-C9C7-487D-A89D-0EC782AB03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7966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09FB6-BC7E-45BA-8DC2-14F6CF0A9A6E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CD6AF-C9C7-487D-A89D-0EC782AB03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7249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09FB6-BC7E-45BA-8DC2-14F6CF0A9A6E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CD6AF-C9C7-487D-A89D-0EC782AB03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9403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09FB6-BC7E-45BA-8DC2-14F6CF0A9A6E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CD6AF-C9C7-487D-A89D-0EC782AB03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9621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09FB6-BC7E-45BA-8DC2-14F6CF0A9A6E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CD6AF-C9C7-487D-A89D-0EC782AB03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1265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09FB6-BC7E-45BA-8DC2-14F6CF0A9A6E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CD6AF-C9C7-487D-A89D-0EC782AB03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2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21" Type="http://schemas.openxmlformats.org/officeDocument/2006/relationships/image" Target="../media/image19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5" Type="http://schemas.openxmlformats.org/officeDocument/2006/relationships/image" Target="../media/image23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24" Type="http://schemas.openxmlformats.org/officeDocument/2006/relationships/image" Target="../media/image22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openxmlformats.org/officeDocument/2006/relationships/image" Target="../media/image21.png"/><Relationship Id="rId10" Type="http://schemas.openxmlformats.org/officeDocument/2006/relationships/image" Target="../media/image8.png"/><Relationship Id="rId19" Type="http://schemas.openxmlformats.org/officeDocument/2006/relationships/image" Target="../media/image17.jpe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74320" y="252522"/>
            <a:ext cx="12252960" cy="9015984"/>
          </a:xfrm>
          <a:prstGeom prst="rect">
            <a:avLst/>
          </a:prstGeom>
          <a:solidFill>
            <a:schemeClr val="bg1"/>
          </a:solidFill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r="20570"/>
          <a:stretch/>
        </p:blipFill>
        <p:spPr>
          <a:xfrm>
            <a:off x="411669" y="420850"/>
            <a:ext cx="4134205" cy="66817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1670" y="1185600"/>
            <a:ext cx="3933907" cy="547800"/>
          </a:xfrm>
          <a:prstGeom prst="rect">
            <a:avLst/>
          </a:prstGeom>
        </p:spPr>
      </p:pic>
      <p:pic>
        <p:nvPicPr>
          <p:cNvPr id="1028" name="Picture 4" descr="Image result for paper cli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4627" y="-50533"/>
            <a:ext cx="2350976" cy="2350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ounded Rectangle 14"/>
          <p:cNvSpPr/>
          <p:nvPr/>
        </p:nvSpPr>
        <p:spPr>
          <a:xfrm>
            <a:off x="391457" y="2677162"/>
            <a:ext cx="4134204" cy="4578716"/>
          </a:xfrm>
          <a:prstGeom prst="roundRect">
            <a:avLst>
              <a:gd name="adj" fmla="val 10523"/>
            </a:avLst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ounded Rectangle 8"/>
          <p:cNvSpPr/>
          <p:nvPr/>
        </p:nvSpPr>
        <p:spPr>
          <a:xfrm>
            <a:off x="7931853" y="420847"/>
            <a:ext cx="3430413" cy="552057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ounded Rectangle 12"/>
          <p:cNvSpPr/>
          <p:nvPr/>
        </p:nvSpPr>
        <p:spPr>
          <a:xfrm>
            <a:off x="5676170" y="420848"/>
            <a:ext cx="2138726" cy="552057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ounded Rectangle 15"/>
          <p:cNvSpPr/>
          <p:nvPr/>
        </p:nvSpPr>
        <p:spPr>
          <a:xfrm>
            <a:off x="8417228" y="1061643"/>
            <a:ext cx="2945038" cy="552057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ounded Rectangle 16"/>
          <p:cNvSpPr/>
          <p:nvPr/>
        </p:nvSpPr>
        <p:spPr>
          <a:xfrm>
            <a:off x="5682128" y="1077905"/>
            <a:ext cx="2639973" cy="552057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46965" y="1229652"/>
            <a:ext cx="2122409" cy="243283"/>
          </a:xfrm>
          <a:prstGeom prst="rect">
            <a:avLst/>
          </a:prstGeom>
        </p:spPr>
      </p:pic>
      <p:sp>
        <p:nvSpPr>
          <p:cNvPr id="19" name="Rounded Rectangle 18"/>
          <p:cNvSpPr/>
          <p:nvPr/>
        </p:nvSpPr>
        <p:spPr>
          <a:xfrm>
            <a:off x="369303" y="2004126"/>
            <a:ext cx="4134205" cy="553796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5293" y="2188164"/>
            <a:ext cx="3062223" cy="19177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850826" y="575412"/>
            <a:ext cx="1566219" cy="240957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9"/>
          <a:srcRect t="-1" r="65740" b="7047"/>
          <a:stretch/>
        </p:blipFill>
        <p:spPr>
          <a:xfrm>
            <a:off x="1457334" y="6599949"/>
            <a:ext cx="1903456" cy="179052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 rotWithShape="1">
          <a:blip r:embed="rId9"/>
          <a:srcRect l="34670" t="-4991" b="1"/>
          <a:stretch/>
        </p:blipFill>
        <p:spPr>
          <a:xfrm>
            <a:off x="747419" y="6838597"/>
            <a:ext cx="3405271" cy="189742"/>
          </a:xfrm>
          <a:prstGeom prst="rect">
            <a:avLst/>
          </a:prstGeom>
        </p:spPr>
      </p:pic>
      <p:sp>
        <p:nvSpPr>
          <p:cNvPr id="38" name="Rounded Rectangle 37"/>
          <p:cNvSpPr/>
          <p:nvPr/>
        </p:nvSpPr>
        <p:spPr>
          <a:xfrm>
            <a:off x="4734259" y="4968762"/>
            <a:ext cx="2427922" cy="2135534"/>
          </a:xfrm>
          <a:prstGeom prst="roundRect">
            <a:avLst>
              <a:gd name="adj" fmla="val 10915"/>
            </a:avLst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ounded Rectangle 39"/>
          <p:cNvSpPr/>
          <p:nvPr/>
        </p:nvSpPr>
        <p:spPr>
          <a:xfrm>
            <a:off x="7315133" y="4968762"/>
            <a:ext cx="2427922" cy="2135534"/>
          </a:xfrm>
          <a:prstGeom prst="roundRect">
            <a:avLst>
              <a:gd name="adj" fmla="val 10915"/>
            </a:avLst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ounded Rectangle 40"/>
          <p:cNvSpPr/>
          <p:nvPr/>
        </p:nvSpPr>
        <p:spPr>
          <a:xfrm>
            <a:off x="9896006" y="4968762"/>
            <a:ext cx="2427922" cy="2135534"/>
          </a:xfrm>
          <a:prstGeom prst="roundRect">
            <a:avLst>
              <a:gd name="adj" fmla="val 10915"/>
            </a:avLst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6" name="Picture 35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936466" y="5058867"/>
            <a:ext cx="2025227" cy="265414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 rotWithShape="1">
          <a:blip r:embed="rId11"/>
          <a:srcRect t="1" r="41767" b="6932"/>
          <a:stretch/>
        </p:blipFill>
        <p:spPr>
          <a:xfrm>
            <a:off x="7694920" y="5058867"/>
            <a:ext cx="1646736" cy="215050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 rotWithShape="1">
          <a:blip r:embed="rId11"/>
          <a:srcRect l="58233" t="-29995" b="-2"/>
          <a:stretch/>
        </p:blipFill>
        <p:spPr>
          <a:xfrm>
            <a:off x="7770689" y="6690043"/>
            <a:ext cx="1181111" cy="300376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 rotWithShape="1">
          <a:blip r:embed="rId11"/>
          <a:srcRect t="1" r="41767" b="6932"/>
          <a:stretch/>
        </p:blipFill>
        <p:spPr>
          <a:xfrm>
            <a:off x="10286599" y="5058867"/>
            <a:ext cx="1646736" cy="215050"/>
          </a:xfrm>
          <a:prstGeom prst="rect">
            <a:avLst/>
          </a:prstGeom>
        </p:spPr>
      </p:pic>
      <p:sp>
        <p:nvSpPr>
          <p:cNvPr id="52" name="Rounded Rectangle 51"/>
          <p:cNvSpPr/>
          <p:nvPr/>
        </p:nvSpPr>
        <p:spPr>
          <a:xfrm>
            <a:off x="9281510" y="2606725"/>
            <a:ext cx="3036159" cy="2231975"/>
          </a:xfrm>
          <a:prstGeom prst="roundRect">
            <a:avLst>
              <a:gd name="adj" fmla="val 10915"/>
            </a:avLst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5" name="Picture 44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519576" y="2724542"/>
            <a:ext cx="1590391" cy="213043"/>
          </a:xfrm>
          <a:prstGeom prst="rect">
            <a:avLst/>
          </a:prstGeom>
        </p:spPr>
      </p:pic>
      <p:pic>
        <p:nvPicPr>
          <p:cNvPr id="1032" name="Picture 8" descr="Image result for hobby icon"/>
          <p:cNvPicPr>
            <a:picLocks noChangeAspect="1" noChangeArrowheads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9058" b="68760"/>
          <a:stretch/>
        </p:blipFill>
        <p:spPr bwMode="auto">
          <a:xfrm>
            <a:off x="4744099" y="6404628"/>
            <a:ext cx="790428" cy="750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8" descr="Image result for hobby icon"/>
          <p:cNvPicPr>
            <a:picLocks noChangeAspect="1" noChangeArrowheads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313" r="65954" b="34292"/>
          <a:stretch/>
        </p:blipFill>
        <p:spPr bwMode="auto">
          <a:xfrm>
            <a:off x="5565957" y="6452428"/>
            <a:ext cx="869711" cy="705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8" descr="Image result for hobby icon"/>
          <p:cNvPicPr>
            <a:picLocks noChangeAspect="1" noChangeArrowheads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316" t="68497"/>
          <a:stretch/>
        </p:blipFill>
        <p:spPr bwMode="auto">
          <a:xfrm>
            <a:off x="6412631" y="6391434"/>
            <a:ext cx="707205" cy="756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53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0850217" y="6765151"/>
            <a:ext cx="856514" cy="211418"/>
          </a:xfrm>
          <a:prstGeom prst="rect">
            <a:avLst/>
          </a:prstGeom>
        </p:spPr>
      </p:pic>
      <p:pic>
        <p:nvPicPr>
          <p:cNvPr id="61" name="Picture 60"/>
          <p:cNvPicPr>
            <a:picLocks noChangeAspect="1"/>
          </p:cNvPicPr>
          <p:nvPr/>
        </p:nvPicPr>
        <p:blipFill rotWithShape="1">
          <a:blip r:embed="rId11"/>
          <a:srcRect l="58232" t="-29994" r="18036" b="4963"/>
          <a:stretch/>
        </p:blipFill>
        <p:spPr>
          <a:xfrm>
            <a:off x="10188393" y="6702730"/>
            <a:ext cx="671118" cy="288903"/>
          </a:xfrm>
          <a:prstGeom prst="rect">
            <a:avLst/>
          </a:prstGeom>
        </p:spPr>
      </p:pic>
      <p:pic>
        <p:nvPicPr>
          <p:cNvPr id="55" name="Picture 54"/>
          <p:cNvPicPr>
            <a:picLocks noChangeAspect="1"/>
          </p:cNvPicPr>
          <p:nvPr/>
        </p:nvPicPr>
        <p:blipFill rotWithShape="1">
          <a:blip r:embed="rId15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 l="49432"/>
          <a:stretch/>
        </p:blipFill>
        <p:spPr>
          <a:xfrm>
            <a:off x="9048786" y="6647301"/>
            <a:ext cx="380080" cy="375812"/>
          </a:xfrm>
          <a:prstGeom prst="rect">
            <a:avLst/>
          </a:prstGeom>
        </p:spPr>
      </p:pic>
      <p:pic>
        <p:nvPicPr>
          <p:cNvPr id="63" name="Picture 62"/>
          <p:cNvPicPr>
            <a:picLocks noChangeAspect="1"/>
          </p:cNvPicPr>
          <p:nvPr/>
        </p:nvPicPr>
        <p:blipFill rotWithShape="1">
          <a:blip r:embed="rId15"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1" r="48793" b="-2867"/>
          <a:stretch/>
        </p:blipFill>
        <p:spPr>
          <a:xfrm>
            <a:off x="11814240" y="6670640"/>
            <a:ext cx="350917" cy="352473"/>
          </a:xfrm>
          <a:prstGeom prst="rect">
            <a:avLst/>
          </a:prstGeom>
        </p:spPr>
      </p:pic>
      <p:sp>
        <p:nvSpPr>
          <p:cNvPr id="64" name="Rounded Rectangle 63"/>
          <p:cNvSpPr/>
          <p:nvPr/>
        </p:nvSpPr>
        <p:spPr>
          <a:xfrm>
            <a:off x="4778597" y="2661099"/>
            <a:ext cx="4251103" cy="2135534"/>
          </a:xfrm>
          <a:prstGeom prst="roundRect">
            <a:avLst>
              <a:gd name="adj" fmla="val 10915"/>
            </a:avLst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6" name="Picture 55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5138319" y="2785849"/>
            <a:ext cx="3188500" cy="234449"/>
          </a:xfrm>
          <a:prstGeom prst="rect">
            <a:avLst/>
          </a:prstGeom>
        </p:spPr>
      </p:pic>
      <p:pic>
        <p:nvPicPr>
          <p:cNvPr id="1034" name="Picture 10" descr="Image result for good icon"/>
          <p:cNvPicPr>
            <a:picLocks noChangeAspect="1" noChangeArrowheads="1"/>
          </p:cNvPicPr>
          <p:nvPr/>
        </p:nvPicPr>
        <p:blipFill>
          <a:blip r:embed="rId17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4652" y="3887830"/>
            <a:ext cx="716752" cy="824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8" name="Rounded Rectangle 67"/>
          <p:cNvSpPr/>
          <p:nvPr/>
        </p:nvSpPr>
        <p:spPr>
          <a:xfrm>
            <a:off x="4719796" y="7220585"/>
            <a:ext cx="2442386" cy="1944262"/>
          </a:xfrm>
          <a:prstGeom prst="roundRect">
            <a:avLst>
              <a:gd name="adj" fmla="val 10915"/>
            </a:avLst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0" name="Picture 59"/>
          <p:cNvPicPr>
            <a:picLocks noChangeAspect="1"/>
          </p:cNvPicPr>
          <p:nvPr/>
        </p:nvPicPr>
        <p:blipFill rotWithShape="1">
          <a:blip r:embed="rId18"/>
          <a:srcRect r="45845" b="6718"/>
          <a:stretch/>
        </p:blipFill>
        <p:spPr>
          <a:xfrm>
            <a:off x="5110370" y="7313875"/>
            <a:ext cx="1622199" cy="242977"/>
          </a:xfrm>
          <a:prstGeom prst="rect">
            <a:avLst/>
          </a:prstGeom>
        </p:spPr>
      </p:pic>
      <p:pic>
        <p:nvPicPr>
          <p:cNvPr id="70" name="Picture 69"/>
          <p:cNvPicPr>
            <a:picLocks noChangeAspect="1"/>
          </p:cNvPicPr>
          <p:nvPr/>
        </p:nvPicPr>
        <p:blipFill rotWithShape="1">
          <a:blip r:embed="rId18"/>
          <a:srcRect l="52984" t="-3208"/>
          <a:stretch/>
        </p:blipFill>
        <p:spPr>
          <a:xfrm>
            <a:off x="5264564" y="8833686"/>
            <a:ext cx="1352850" cy="258238"/>
          </a:xfrm>
          <a:prstGeom prst="rect">
            <a:avLst/>
          </a:prstGeom>
        </p:spPr>
      </p:pic>
      <p:pic>
        <p:nvPicPr>
          <p:cNvPr id="1036" name="Picture 12" descr="Image result for help icon"/>
          <p:cNvPicPr>
            <a:picLocks noChangeAspect="1" noChangeArrowheads="1"/>
          </p:cNvPicPr>
          <p:nvPr/>
        </p:nvPicPr>
        <p:blipFill rotWithShape="1">
          <a:blip r:embed="rId19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12" b="11045"/>
          <a:stretch/>
        </p:blipFill>
        <p:spPr bwMode="auto">
          <a:xfrm>
            <a:off x="4778597" y="8663127"/>
            <a:ext cx="541077" cy="428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2" name="Rounded Rectangle 71"/>
          <p:cNvSpPr/>
          <p:nvPr/>
        </p:nvSpPr>
        <p:spPr>
          <a:xfrm>
            <a:off x="7297095" y="7220585"/>
            <a:ext cx="5020574" cy="1944262"/>
          </a:xfrm>
          <a:prstGeom prst="roundRect">
            <a:avLst>
              <a:gd name="adj" fmla="val 10915"/>
            </a:avLst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2" name="Picture 61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7479401" y="7313875"/>
            <a:ext cx="3150499" cy="240147"/>
          </a:xfrm>
          <a:prstGeom prst="rect">
            <a:avLst/>
          </a:prstGeom>
        </p:spPr>
      </p:pic>
      <p:pic>
        <p:nvPicPr>
          <p:cNvPr id="65" name="Picture 64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7460500" y="8833686"/>
            <a:ext cx="4538018" cy="233179"/>
          </a:xfrm>
          <a:prstGeom prst="rect">
            <a:avLst/>
          </a:prstGeom>
        </p:spPr>
      </p:pic>
      <p:pic>
        <p:nvPicPr>
          <p:cNvPr id="1038" name="Picture 14" descr="Image result for respect icon"/>
          <p:cNvPicPr>
            <a:picLocks noChangeAspect="1" noChangeArrowheads="1"/>
          </p:cNvPicPr>
          <p:nvPr/>
        </p:nvPicPr>
        <p:blipFill>
          <a:blip r:embed="rId2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4132" y="7262484"/>
            <a:ext cx="930232" cy="930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" name="Picture 66">
            <a:extLst>
              <a:ext uri="{FF2B5EF4-FFF2-40B4-BE49-F238E27FC236}">
                <a16:creationId xmlns:a16="http://schemas.microsoft.com/office/drawing/2014/main" id="{97343F23-1A7C-4E04-9A74-7F15C42FFF10}"/>
              </a:ext>
            </a:extLst>
          </p:cNvPr>
          <p:cNvPicPr>
            <a:picLocks noChangeAspect="1"/>
          </p:cNvPicPr>
          <p:nvPr/>
        </p:nvPicPr>
        <p:blipFill rotWithShape="1">
          <a:blip r:embed="rId23"/>
          <a:srcRect l="5778" t="22588" r="70101" b="27551"/>
          <a:stretch/>
        </p:blipFill>
        <p:spPr>
          <a:xfrm>
            <a:off x="4465861" y="391311"/>
            <a:ext cx="1049648" cy="1220553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 rotWithShape="1">
          <a:blip r:embed="rId24"/>
          <a:srcRect b="12425"/>
          <a:stretch/>
        </p:blipFill>
        <p:spPr>
          <a:xfrm>
            <a:off x="9503016" y="1785829"/>
            <a:ext cx="902867" cy="785138"/>
          </a:xfrm>
          <a:prstGeom prst="rect">
            <a:avLst/>
          </a:prstGeom>
        </p:spPr>
      </p:pic>
      <p:pic>
        <p:nvPicPr>
          <p:cNvPr id="18" name="Picture 17" descr="Logo, company name&#10;&#10;Description automatically generated">
            <a:extLst>
              <a:ext uri="{FF2B5EF4-FFF2-40B4-BE49-F238E27FC236}">
                <a16:creationId xmlns:a16="http://schemas.microsoft.com/office/drawing/2014/main" id="{4BF608C4-1F1A-4F9F-9176-0B1CE566F4F0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46" y="7424632"/>
            <a:ext cx="3717185" cy="1719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44754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243</TotalTime>
  <Words>1</Words>
  <Application>Microsoft Office PowerPoint</Application>
  <PresentationFormat>A3 Paper (297x420 mm)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St Mary's Catholic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Kerry Taylor</cp:lastModifiedBy>
  <cp:revision>19</cp:revision>
  <dcterms:created xsi:type="dcterms:W3CDTF">2018-05-15T18:24:38Z</dcterms:created>
  <dcterms:modified xsi:type="dcterms:W3CDTF">2025-04-30T14:24:10Z</dcterms:modified>
</cp:coreProperties>
</file>