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oife Galletly (Local)" initials="AG(" lastIdx="0" clrIdx="0">
    <p:extLst>
      <p:ext uri="{19B8F6BF-5375-455C-9EA6-DF929625EA0E}">
        <p15:presenceInfo xmlns:p15="http://schemas.microsoft.com/office/powerpoint/2012/main" userId="Aoife Galletly (Local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y Taylor" userId="e6d33d81-8d27-4e34-975b-9523245da3c7" providerId="ADAL" clId="{91BD1BC7-5F82-471D-81CF-59E6BDAFD046}"/>
    <pc:docChg chg="modSld">
      <pc:chgData name="Kerry Taylor" userId="e6d33d81-8d27-4e34-975b-9523245da3c7" providerId="ADAL" clId="{91BD1BC7-5F82-471D-81CF-59E6BDAFD046}" dt="2025-05-06T03:11:09.071" v="203" actId="20577"/>
      <pc:docMkLst>
        <pc:docMk/>
      </pc:docMkLst>
      <pc:sldChg chg="modSp mod">
        <pc:chgData name="Kerry Taylor" userId="e6d33d81-8d27-4e34-975b-9523245da3c7" providerId="ADAL" clId="{91BD1BC7-5F82-471D-81CF-59E6BDAFD046}" dt="2025-05-06T03:11:09.071" v="203" actId="20577"/>
        <pc:sldMkLst>
          <pc:docMk/>
          <pc:sldMk cId="1336732943" sldId="256"/>
        </pc:sldMkLst>
        <pc:spChg chg="mod">
          <ac:chgData name="Kerry Taylor" userId="e6d33d81-8d27-4e34-975b-9523245da3c7" providerId="ADAL" clId="{91BD1BC7-5F82-471D-81CF-59E6BDAFD046}" dt="2025-04-30T14:27:22.020" v="179" actId="20577"/>
          <ac:spMkLst>
            <pc:docMk/>
            <pc:sldMk cId="1336732943" sldId="256"/>
            <ac:spMk id="4" creationId="{D98345D1-1557-47AF-B044-E18A195FA4A3}"/>
          </ac:spMkLst>
        </pc:spChg>
        <pc:spChg chg="mod">
          <ac:chgData name="Kerry Taylor" userId="e6d33d81-8d27-4e34-975b-9523245da3c7" providerId="ADAL" clId="{91BD1BC7-5F82-471D-81CF-59E6BDAFD046}" dt="2025-05-06T03:11:09.071" v="203" actId="20577"/>
          <ac:spMkLst>
            <pc:docMk/>
            <pc:sldMk cId="1336732943" sldId="256"/>
            <ac:spMk id="7" creationId="{C2176A09-7872-40F4-A68D-69A25A6584B1}"/>
          </ac:spMkLst>
        </pc:spChg>
        <pc:spChg chg="mod">
          <ac:chgData name="Kerry Taylor" userId="e6d33d81-8d27-4e34-975b-9523245da3c7" providerId="ADAL" clId="{91BD1BC7-5F82-471D-81CF-59E6BDAFD046}" dt="2025-04-30T14:26:50.737" v="143" actId="20577"/>
          <ac:spMkLst>
            <pc:docMk/>
            <pc:sldMk cId="1336732943" sldId="256"/>
            <ac:spMk id="8" creationId="{A20BFDDD-B16A-48F5-BB79-A970C78F3E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3C9C8-6CA2-4DCB-BCE9-2128DE449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CF7F1F-7937-4FBE-879F-ED6F86E83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33D98-02E9-46CC-9F28-ABFF432D4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067A8-A464-457C-8ABF-BCBE765A7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F1E05-F40C-4D99-B6DE-7DB08D175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95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056D1-B201-4773-8BC6-4DBD7F929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51AA0-14DC-402C-B7F0-A9E58D28B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57A1C-1459-43CC-969F-A2099A87D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26440-D48A-4B99-A974-D361086CB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D6AAC-0009-470E-9AE4-31BE99E4A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79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2E5B5-7A44-4E7B-8C5A-FB79C552BB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75FE15-02AB-4778-9D96-DAFA18230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25AA2-1C55-47DE-9759-9EFDDFA3E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4D2F4-920A-4F8F-ACA2-74C6A4F7D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D2177-81AB-49EC-9F45-D54177960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37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A5AE-2987-41B4-8ED1-81659775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F01B0-0869-4FFE-B498-59B03FFC3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B977B-5336-45D8-BB73-4996FDB0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D0EA8-D754-4985-B1D5-F3C8ED102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838AC-66F3-4E52-804B-4CDA774F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632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8DEBD-B0E4-4A56-BCAA-7DAA1F184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75D6C-8737-4C26-8753-55AA78B2F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8CB90-906A-4D53-A2F9-0EA81675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E9E15-3299-438B-A121-2E3710F6C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64750-37C8-4ECF-A73C-A2274FF4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74897-4011-40BF-83FA-BE0B0F994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88A81-285A-442A-BBF0-801428E5D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A6EDD5-B910-4974-AA47-53653F85C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58F05-80D9-4635-BAB0-99AC1CF72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FD94B-6B6C-49E6-AD15-1974BE6A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18EF3-F975-4339-ABD5-893EAD1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25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3557D-2CC5-4FD4-875D-4D2394E24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7AC41-CDBA-4E67-857D-CF3488261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D1749-186A-4F8A-ABF8-92FA719BB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4BB1C5-46AE-4514-AECB-F6F37929F4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DACCD7-F788-43F2-A6AF-999039C9C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76E526-A9CF-4514-8D16-DD12F9788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5DF17E-A88F-4067-A729-819467565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53D651-696E-4052-B99A-73871F4D1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30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DC7E9-A9CC-4B72-BE92-672EB0231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0D8097-8237-4AD7-AD6B-C1D21E90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18105-AB1F-47BA-8D1A-E3F655F3D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CF042-DB2B-4CA6-8270-4371FD4F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63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3FCD89-47BE-4480-B38C-D499723E2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103746-5E9D-4C8E-9559-FD09EEC41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919AE-5207-4662-9259-84F665A0B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73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19160-C65D-4FC3-8146-E7E15A978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5413E-63AA-482C-9AF7-CE3DF3ADA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1230C-CB67-4C2D-A4D1-DA087F622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6CAA0B-1AAE-4839-8F2E-F9187E01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00A0D-7DD0-41D3-BB2C-0315DD023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50160-A689-4DB7-8DF0-90A384C6B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4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D0DFD-986C-4211-902D-9A678675E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C0869C-E574-4801-9F3E-C5AE71C92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9635D-E0C3-43B0-9AF3-9DCD8832A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BA054-D823-4910-9443-B568AEB5D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5A2FC3-4E59-4D3C-8046-C4709FA59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E4640-2CE6-4C2F-B253-F7AB5748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71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19DC02-424B-4221-831A-C0C11C87B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826C2-FBE3-4562-AC37-ABE6340A2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F0156-9EB7-423C-A5BE-E823F6C7C9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3F1B2-BF6A-4D0C-BF2D-D6F684E8E00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2DF00-0F18-44A9-B955-2FFA33F40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53E01-25FE-4211-8D47-550EF19D4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02397-0624-40CD-A50A-93EDC540A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10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98345D1-1557-47AF-B044-E18A195FA4A3}"/>
              </a:ext>
            </a:extLst>
          </p:cNvPr>
          <p:cNvSpPr/>
          <p:nvPr/>
        </p:nvSpPr>
        <p:spPr>
          <a:xfrm>
            <a:off x="718008" y="405353"/>
            <a:ext cx="8056122" cy="6598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>
                <a:latin typeface="Berlin Sans FB" panose="020E0602020502020306" pitchFamily="34" charset="0"/>
              </a:rPr>
              <a:t>My full name (first name AND surname) is: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FE10679-1262-4097-A466-3CAFF7F82BF1}"/>
              </a:ext>
            </a:extLst>
          </p:cNvPr>
          <p:cNvSpPr/>
          <p:nvPr/>
        </p:nvSpPr>
        <p:spPr>
          <a:xfrm>
            <a:off x="718008" y="1255336"/>
            <a:ext cx="8056122" cy="6598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>
                <a:latin typeface="Berlin Sans FB" panose="020E0602020502020306" pitchFamily="34" charset="0"/>
              </a:rPr>
              <a:t>My primary school is: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B81853-6401-466B-8B1A-FFEBD0F102D0}"/>
              </a:ext>
            </a:extLst>
          </p:cNvPr>
          <p:cNvSpPr/>
          <p:nvPr/>
        </p:nvSpPr>
        <p:spPr>
          <a:xfrm>
            <a:off x="718008" y="2105318"/>
            <a:ext cx="10755984" cy="6598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>
                <a:latin typeface="Berlin Sans FB" panose="020E0602020502020306" pitchFamily="34" charset="0"/>
              </a:rPr>
              <a:t>My year 6 teacher is: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2176A09-7872-40F4-A68D-69A25A6584B1}"/>
              </a:ext>
            </a:extLst>
          </p:cNvPr>
          <p:cNvSpPr/>
          <p:nvPr/>
        </p:nvSpPr>
        <p:spPr>
          <a:xfrm>
            <a:off x="718008" y="2955300"/>
            <a:ext cx="10755984" cy="3055082"/>
          </a:xfrm>
          <a:prstGeom prst="roundRect">
            <a:avLst>
              <a:gd name="adj" fmla="val 674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dirty="0">
                <a:latin typeface="Berlin Sans FB" panose="020E0602020502020306" pitchFamily="34" charset="0"/>
              </a:rPr>
              <a:t>People I would like to be in form with are (use their </a:t>
            </a:r>
            <a:r>
              <a:rPr lang="en-GB">
                <a:latin typeface="Berlin Sans FB" panose="020E0602020502020306" pitchFamily="34" charset="0"/>
              </a:rPr>
              <a:t>full name):</a:t>
            </a:r>
            <a:endParaRPr lang="en-GB" dirty="0">
              <a:latin typeface="Berlin Sans FB" panose="020E0602020502020306" pitchFamily="34" charset="0"/>
            </a:endParaRPr>
          </a:p>
          <a:p>
            <a:pPr marL="342900" indent="-342900" algn="just">
              <a:lnSpc>
                <a:spcPct val="250000"/>
              </a:lnSpc>
              <a:buFont typeface="+mj-lt"/>
              <a:buAutoNum type="arabicPeriod"/>
            </a:pPr>
            <a:r>
              <a:rPr lang="en-GB" dirty="0">
                <a:latin typeface="Berlin Sans FB" panose="020E0602020502020306" pitchFamily="34" charset="0"/>
              </a:rPr>
              <a:t>__________________________________________________________________________</a:t>
            </a:r>
          </a:p>
          <a:p>
            <a:pPr marL="342900" indent="-342900" algn="just">
              <a:lnSpc>
                <a:spcPct val="250000"/>
              </a:lnSpc>
              <a:buFont typeface="+mj-lt"/>
              <a:buAutoNum type="arabicPeriod"/>
            </a:pPr>
            <a:r>
              <a:rPr lang="en-GB" dirty="0">
                <a:latin typeface="Berlin Sans FB" panose="020E0602020502020306" pitchFamily="34" charset="0"/>
              </a:rPr>
              <a:t>__________________________________________________________________________</a:t>
            </a:r>
          </a:p>
          <a:p>
            <a:pPr marL="342900" indent="-342900" algn="just">
              <a:lnSpc>
                <a:spcPct val="250000"/>
              </a:lnSpc>
              <a:buFont typeface="+mj-lt"/>
              <a:buAutoNum type="arabicPeriod"/>
            </a:pPr>
            <a:r>
              <a:rPr lang="en-GB" dirty="0">
                <a:latin typeface="Berlin Sans FB" panose="020E0602020502020306" pitchFamily="34" charset="0"/>
              </a:rPr>
              <a:t>__________________________________________________________________________</a:t>
            </a:r>
          </a:p>
          <a:p>
            <a:pPr algn="just"/>
            <a:r>
              <a:rPr lang="en-GB" dirty="0">
                <a:latin typeface="Berlin Sans FB" panose="020E0602020502020306" pitchFamily="34" charset="0"/>
              </a:rPr>
              <a:t>IMPORTANT:  We will do our best to place you in a form with </a:t>
            </a:r>
            <a:r>
              <a:rPr lang="en-GB" b="1" dirty="0">
                <a:latin typeface="Berlin Sans FB" panose="020E0602020502020306" pitchFamily="34" charset="0"/>
              </a:rPr>
              <a:t>at least one </a:t>
            </a:r>
            <a:r>
              <a:rPr lang="en-GB" dirty="0">
                <a:latin typeface="Berlin Sans FB" panose="020E0602020502020306" pitchFamily="34" charset="0"/>
              </a:rPr>
              <a:t>of these people. Think carefully about who you put as we cannot change forms once they are set. </a:t>
            </a:r>
          </a:p>
          <a:p>
            <a:endParaRPr lang="en-GB" dirty="0">
              <a:latin typeface="Berlin Sans FB" panose="020E0602020502020306" pitchFamily="34" charset="0"/>
            </a:endParaRPr>
          </a:p>
          <a:p>
            <a:endParaRPr lang="en-GB" dirty="0">
              <a:latin typeface="Berlin Sans FB" panose="020E0602020502020306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dirty="0">
              <a:latin typeface="Berlin Sans FB" panose="020E0602020502020306" pitchFamily="34" charset="0"/>
            </a:endParaRPr>
          </a:p>
          <a:p>
            <a:endParaRPr lang="en-GB" dirty="0">
              <a:latin typeface="Berlin Sans FB" panose="020E0602020502020306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0BFDDD-B16A-48F5-BB79-A970C78F3E8C}"/>
              </a:ext>
            </a:extLst>
          </p:cNvPr>
          <p:cNvSpPr txBox="1"/>
          <p:nvPr/>
        </p:nvSpPr>
        <p:spPr>
          <a:xfrm>
            <a:off x="969725" y="6010382"/>
            <a:ext cx="10252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Put this in the envelope provided.</a:t>
            </a:r>
          </a:p>
          <a:p>
            <a:pPr algn="ctr"/>
            <a:r>
              <a:rPr lang="en-GB" sz="2400" dirty="0"/>
              <a:t>Put them in the post so they arrive in school by </a:t>
            </a:r>
            <a:r>
              <a:rPr lang="en-GB" sz="2400" b="1" dirty="0"/>
              <a:t>Friday 13</a:t>
            </a:r>
            <a:r>
              <a:rPr lang="en-GB" sz="2400" b="1" baseline="30000" dirty="0"/>
              <a:t>th</a:t>
            </a:r>
            <a:r>
              <a:rPr lang="en-GB" sz="2400" b="1" dirty="0"/>
              <a:t> June 2025. 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640CFFFC-CE55-4EC7-91C8-38FBFED8E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323" y="419146"/>
            <a:ext cx="2752499" cy="1273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32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Aoife Galletly (Local)</dc:creator>
  <cp:lastModifiedBy>Kerry Taylor</cp:lastModifiedBy>
  <cp:revision>8</cp:revision>
  <cp:lastPrinted>2024-05-15T14:34:16Z</cp:lastPrinted>
  <dcterms:created xsi:type="dcterms:W3CDTF">2020-04-14T12:07:29Z</dcterms:created>
  <dcterms:modified xsi:type="dcterms:W3CDTF">2025-05-06T03:11:13Z</dcterms:modified>
</cp:coreProperties>
</file>