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906000" cy="6858000" type="A4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33CC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2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rry Taylor" userId="e6d33d81-8d27-4e34-975b-9523245da3c7" providerId="ADAL" clId="{79CBF4D7-4DCA-4C03-97A1-66A4BF4F1942}"/>
    <pc:docChg chg="delSld">
      <pc:chgData name="Kerry Taylor" userId="e6d33d81-8d27-4e34-975b-9523245da3c7" providerId="ADAL" clId="{79CBF4D7-4DCA-4C03-97A1-66A4BF4F1942}" dt="2025-05-06T03:14:59.095" v="1" actId="47"/>
      <pc:docMkLst>
        <pc:docMk/>
      </pc:docMkLst>
      <pc:sldChg chg="del">
        <pc:chgData name="Kerry Taylor" userId="e6d33d81-8d27-4e34-975b-9523245da3c7" providerId="ADAL" clId="{79CBF4D7-4DCA-4C03-97A1-66A4BF4F1942}" dt="2025-05-06T03:14:58.507" v="0" actId="47"/>
        <pc:sldMkLst>
          <pc:docMk/>
          <pc:sldMk cId="3403746737" sldId="257"/>
        </pc:sldMkLst>
      </pc:sldChg>
      <pc:sldChg chg="del">
        <pc:chgData name="Kerry Taylor" userId="e6d33d81-8d27-4e34-975b-9523245da3c7" providerId="ADAL" clId="{79CBF4D7-4DCA-4C03-97A1-66A4BF4F1942}" dt="2025-05-06T03:14:59.095" v="1" actId="47"/>
        <pc:sldMkLst>
          <pc:docMk/>
          <pc:sldMk cId="2471275523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B155-E60C-440C-8AB2-3415D2BA6C3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A01-6EE1-4F95-8DA7-D50C77C8D1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231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B155-E60C-440C-8AB2-3415D2BA6C3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A01-6EE1-4F95-8DA7-D50C77C8D1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144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B155-E60C-440C-8AB2-3415D2BA6C3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A01-6EE1-4F95-8DA7-D50C77C8D1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085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B155-E60C-440C-8AB2-3415D2BA6C3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A01-6EE1-4F95-8DA7-D50C77C8D1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981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B155-E60C-440C-8AB2-3415D2BA6C3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A01-6EE1-4F95-8DA7-D50C77C8D1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116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B155-E60C-440C-8AB2-3415D2BA6C3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A01-6EE1-4F95-8DA7-D50C77C8D1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216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B155-E60C-440C-8AB2-3415D2BA6C3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A01-6EE1-4F95-8DA7-D50C77C8D1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814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B155-E60C-440C-8AB2-3415D2BA6C3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A01-6EE1-4F95-8DA7-D50C77C8D1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22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B155-E60C-440C-8AB2-3415D2BA6C3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A01-6EE1-4F95-8DA7-D50C77C8D1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125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B155-E60C-440C-8AB2-3415D2BA6C3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A01-6EE1-4F95-8DA7-D50C77C8D1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542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B155-E60C-440C-8AB2-3415D2BA6C3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A01-6EE1-4F95-8DA7-D50C77C8D1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41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EB155-E60C-440C-8AB2-3415D2BA6C3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5DA01-6EE1-4F95-8DA7-D50C77C8D1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429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85B2C727-477B-3F4A-78B2-FE93B7CBCC3F}"/>
              </a:ext>
            </a:extLst>
          </p:cNvPr>
          <p:cNvSpPr/>
          <p:nvPr/>
        </p:nvSpPr>
        <p:spPr>
          <a:xfrm rot="935028">
            <a:off x="1441651" y="5692129"/>
            <a:ext cx="952997" cy="60146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Library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5376AF2-DE6A-E959-D99A-1D378DC0C6E3}"/>
              </a:ext>
            </a:extLst>
          </p:cNvPr>
          <p:cNvSpPr/>
          <p:nvPr/>
        </p:nvSpPr>
        <p:spPr>
          <a:xfrm>
            <a:off x="6107362" y="2409549"/>
            <a:ext cx="371689" cy="4374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85E3D10-48B1-BCF4-A60E-B7777AF647DB}"/>
              </a:ext>
            </a:extLst>
          </p:cNvPr>
          <p:cNvSpPr/>
          <p:nvPr/>
        </p:nvSpPr>
        <p:spPr>
          <a:xfrm>
            <a:off x="6479051" y="2406835"/>
            <a:ext cx="360000" cy="4401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3D2E6A5-01E9-770C-0AB6-BAA6D48A379D}"/>
              </a:ext>
            </a:extLst>
          </p:cNvPr>
          <p:cNvSpPr/>
          <p:nvPr/>
        </p:nvSpPr>
        <p:spPr>
          <a:xfrm>
            <a:off x="890361" y="4765827"/>
            <a:ext cx="686539" cy="488276"/>
          </a:xfrm>
          <a:prstGeom prst="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IT support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4286E08-DB52-CBE8-8EC5-6A7D0CA3B427}"/>
              </a:ext>
            </a:extLst>
          </p:cNvPr>
          <p:cNvSpPr/>
          <p:nvPr/>
        </p:nvSpPr>
        <p:spPr>
          <a:xfrm>
            <a:off x="3195103" y="5575174"/>
            <a:ext cx="740665" cy="969145"/>
          </a:xfrm>
          <a:prstGeom prst="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Kitchen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564D6DE-5C57-9441-A99F-EC31AE059A88}"/>
              </a:ext>
            </a:extLst>
          </p:cNvPr>
          <p:cNvSpPr/>
          <p:nvPr/>
        </p:nvSpPr>
        <p:spPr>
          <a:xfrm>
            <a:off x="1660124" y="1438180"/>
            <a:ext cx="2813480" cy="4944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9CE877D-FCF8-B3A0-D257-AE03E814EB34}"/>
              </a:ext>
            </a:extLst>
          </p:cNvPr>
          <p:cNvSpPr/>
          <p:nvPr/>
        </p:nvSpPr>
        <p:spPr>
          <a:xfrm>
            <a:off x="1673437" y="3818725"/>
            <a:ext cx="2280085" cy="3355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5AE562B-FD42-54F8-8E32-BD6BDF598BCA}"/>
              </a:ext>
            </a:extLst>
          </p:cNvPr>
          <p:cNvSpPr/>
          <p:nvPr/>
        </p:nvSpPr>
        <p:spPr>
          <a:xfrm rot="5400000">
            <a:off x="2903511" y="2773428"/>
            <a:ext cx="1886050" cy="20454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2DAADBB-8EB7-E01A-EDC3-35EDB5D2FC11}"/>
              </a:ext>
            </a:extLst>
          </p:cNvPr>
          <p:cNvSpPr/>
          <p:nvPr/>
        </p:nvSpPr>
        <p:spPr>
          <a:xfrm>
            <a:off x="3931041" y="2014354"/>
            <a:ext cx="1021960" cy="20454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6460E48-E0D9-2E5F-60F6-BC28CA632429}"/>
              </a:ext>
            </a:extLst>
          </p:cNvPr>
          <p:cNvSpPr/>
          <p:nvPr/>
        </p:nvSpPr>
        <p:spPr>
          <a:xfrm>
            <a:off x="2801130" y="3937196"/>
            <a:ext cx="1886050" cy="20454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7CCA74C-D8B5-7A65-5828-A9D481AC5DD6}"/>
              </a:ext>
            </a:extLst>
          </p:cNvPr>
          <p:cNvSpPr/>
          <p:nvPr/>
        </p:nvSpPr>
        <p:spPr>
          <a:xfrm>
            <a:off x="3184752" y="1438421"/>
            <a:ext cx="1886050" cy="2045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2C2520F-60B7-D5BD-37FE-514D44067A2B}"/>
              </a:ext>
            </a:extLst>
          </p:cNvPr>
          <p:cNvSpPr/>
          <p:nvPr/>
        </p:nvSpPr>
        <p:spPr>
          <a:xfrm rot="5400000">
            <a:off x="4355184" y="1638955"/>
            <a:ext cx="1217494" cy="2985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7555F19-80B9-D167-557E-2B33360D0167}"/>
              </a:ext>
            </a:extLst>
          </p:cNvPr>
          <p:cNvSpPr/>
          <p:nvPr/>
        </p:nvSpPr>
        <p:spPr>
          <a:xfrm>
            <a:off x="4678254" y="3113107"/>
            <a:ext cx="2195283" cy="2263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605C93E-0D7A-A44A-4A99-AB1A818C0973}"/>
              </a:ext>
            </a:extLst>
          </p:cNvPr>
          <p:cNvSpPr/>
          <p:nvPr/>
        </p:nvSpPr>
        <p:spPr>
          <a:xfrm>
            <a:off x="4473603" y="2166151"/>
            <a:ext cx="1100363" cy="2445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C2D5592-1E26-2969-5390-A406C210D769}"/>
              </a:ext>
            </a:extLst>
          </p:cNvPr>
          <p:cNvSpPr/>
          <p:nvPr/>
        </p:nvSpPr>
        <p:spPr>
          <a:xfrm rot="5400000">
            <a:off x="3055911" y="2925828"/>
            <a:ext cx="1886050" cy="20454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39C0E46-B4DD-5394-3633-3177F6712926}"/>
              </a:ext>
            </a:extLst>
          </p:cNvPr>
          <p:cNvSpPr/>
          <p:nvPr/>
        </p:nvSpPr>
        <p:spPr>
          <a:xfrm rot="5400000">
            <a:off x="3634260" y="2947834"/>
            <a:ext cx="1886050" cy="20454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A616AF4-D402-6816-6601-9602D9C57B94}"/>
              </a:ext>
            </a:extLst>
          </p:cNvPr>
          <p:cNvSpPr/>
          <p:nvPr/>
        </p:nvSpPr>
        <p:spPr>
          <a:xfrm>
            <a:off x="3955572" y="1835470"/>
            <a:ext cx="508987" cy="2156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41A7DD9-E057-1619-0951-5A32189F5731}"/>
              </a:ext>
            </a:extLst>
          </p:cNvPr>
          <p:cNvSpPr/>
          <p:nvPr/>
        </p:nvSpPr>
        <p:spPr>
          <a:xfrm>
            <a:off x="6688921" y="3451330"/>
            <a:ext cx="925159" cy="1899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6DF3E68-C85D-98EF-7070-29DD144B1693}"/>
              </a:ext>
            </a:extLst>
          </p:cNvPr>
          <p:cNvSpPr/>
          <p:nvPr/>
        </p:nvSpPr>
        <p:spPr>
          <a:xfrm rot="5400000">
            <a:off x="6535306" y="3296620"/>
            <a:ext cx="484856" cy="2045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7A5230B-6DA4-15E7-E1F4-C902F78F42C0}"/>
              </a:ext>
            </a:extLst>
          </p:cNvPr>
          <p:cNvSpPr/>
          <p:nvPr/>
        </p:nvSpPr>
        <p:spPr>
          <a:xfrm>
            <a:off x="4668768" y="3321639"/>
            <a:ext cx="465956" cy="8308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CCE66FC-8110-16B1-0C5B-BE4BFA1CA98F}"/>
              </a:ext>
            </a:extLst>
          </p:cNvPr>
          <p:cNvSpPr/>
          <p:nvPr/>
        </p:nvSpPr>
        <p:spPr>
          <a:xfrm>
            <a:off x="1651249" y="1461573"/>
            <a:ext cx="2813480" cy="4944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E2192AE-BCFC-A0F7-94C5-C8AD2BC7D030}"/>
              </a:ext>
            </a:extLst>
          </p:cNvPr>
          <p:cNvSpPr/>
          <p:nvPr/>
        </p:nvSpPr>
        <p:spPr>
          <a:xfrm>
            <a:off x="3922166" y="2037747"/>
            <a:ext cx="1021960" cy="20454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1FC946-4EFE-E7C0-ECFE-4D5D53122421}"/>
              </a:ext>
            </a:extLst>
          </p:cNvPr>
          <p:cNvSpPr/>
          <p:nvPr/>
        </p:nvSpPr>
        <p:spPr>
          <a:xfrm>
            <a:off x="2792255" y="3960589"/>
            <a:ext cx="1886050" cy="20454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76D095A-206C-E29E-B867-B1715326A712}"/>
              </a:ext>
            </a:extLst>
          </p:cNvPr>
          <p:cNvSpPr/>
          <p:nvPr/>
        </p:nvSpPr>
        <p:spPr>
          <a:xfrm rot="5400000">
            <a:off x="3047036" y="2949221"/>
            <a:ext cx="1886050" cy="20454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421685B-13D4-73CC-C212-C095E315E003}"/>
              </a:ext>
            </a:extLst>
          </p:cNvPr>
          <p:cNvSpPr/>
          <p:nvPr/>
        </p:nvSpPr>
        <p:spPr>
          <a:xfrm rot="5400000">
            <a:off x="2890330" y="2760889"/>
            <a:ext cx="1886050" cy="2312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2B53E59-409F-F9CB-0460-48EB57AEBBFB}"/>
              </a:ext>
            </a:extLst>
          </p:cNvPr>
          <p:cNvSpPr/>
          <p:nvPr/>
        </p:nvSpPr>
        <p:spPr>
          <a:xfrm rot="5400000">
            <a:off x="3663519" y="2889323"/>
            <a:ext cx="1886050" cy="359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C1F70D9-85A3-32FC-2196-85FC6CA1AD4E}"/>
              </a:ext>
            </a:extLst>
          </p:cNvPr>
          <p:cNvSpPr/>
          <p:nvPr/>
        </p:nvSpPr>
        <p:spPr>
          <a:xfrm>
            <a:off x="1649995" y="1437170"/>
            <a:ext cx="2823608" cy="4777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3AFD27C-48F2-3B11-85B7-A659CE95E1AD}"/>
              </a:ext>
            </a:extLst>
          </p:cNvPr>
          <p:cNvSpPr/>
          <p:nvPr/>
        </p:nvSpPr>
        <p:spPr>
          <a:xfrm>
            <a:off x="3948878" y="2014631"/>
            <a:ext cx="1021960" cy="2468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B2F649A-B946-30FF-43CC-5FBBFE95A86C}"/>
              </a:ext>
            </a:extLst>
          </p:cNvPr>
          <p:cNvSpPr/>
          <p:nvPr/>
        </p:nvSpPr>
        <p:spPr>
          <a:xfrm>
            <a:off x="2773907" y="3912540"/>
            <a:ext cx="1922746" cy="24517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3265DA1-F80F-3EB2-0CAA-F80D45A931F1}"/>
              </a:ext>
            </a:extLst>
          </p:cNvPr>
          <p:cNvSpPr/>
          <p:nvPr/>
        </p:nvSpPr>
        <p:spPr>
          <a:xfrm rot="5400000">
            <a:off x="3074584" y="2831164"/>
            <a:ext cx="1886050" cy="1537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2053D2-7DEE-1FD2-A4F3-B56F4CB96866}"/>
              </a:ext>
            </a:extLst>
          </p:cNvPr>
          <p:cNvSpPr/>
          <p:nvPr/>
        </p:nvSpPr>
        <p:spPr>
          <a:xfrm>
            <a:off x="727969" y="372862"/>
            <a:ext cx="932155" cy="106532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ENGLISH</a:t>
            </a:r>
          </a:p>
          <a:p>
            <a:pPr algn="ctr"/>
            <a:r>
              <a:rPr lang="en-GB" sz="1600" dirty="0"/>
              <a:t>104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ACAA3E-52D1-32F1-845F-E11F2D8365A6}"/>
              </a:ext>
            </a:extLst>
          </p:cNvPr>
          <p:cNvSpPr/>
          <p:nvPr/>
        </p:nvSpPr>
        <p:spPr>
          <a:xfrm>
            <a:off x="732407" y="1438183"/>
            <a:ext cx="932155" cy="19264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ART</a:t>
            </a:r>
          </a:p>
          <a:p>
            <a:pPr algn="ctr"/>
            <a:r>
              <a:rPr lang="en-GB" sz="1600" dirty="0"/>
              <a:t>103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20AD11-8748-4475-3135-2BB18951275C}"/>
              </a:ext>
            </a:extLst>
          </p:cNvPr>
          <p:cNvSpPr/>
          <p:nvPr/>
        </p:nvSpPr>
        <p:spPr>
          <a:xfrm>
            <a:off x="1660124" y="372860"/>
            <a:ext cx="932155" cy="106532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ENGLISH</a:t>
            </a:r>
          </a:p>
          <a:p>
            <a:pPr algn="ctr"/>
            <a:r>
              <a:rPr lang="en-GB" sz="1600" dirty="0"/>
              <a:t>105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9C4695-0DC4-3C36-DB6E-841316A15CE0}"/>
              </a:ext>
            </a:extLst>
          </p:cNvPr>
          <p:cNvSpPr/>
          <p:nvPr/>
        </p:nvSpPr>
        <p:spPr>
          <a:xfrm>
            <a:off x="2601155" y="372861"/>
            <a:ext cx="932155" cy="106532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ENGLISH</a:t>
            </a:r>
          </a:p>
          <a:p>
            <a:pPr algn="ctr"/>
            <a:r>
              <a:rPr lang="en-GB" sz="1600" dirty="0"/>
              <a:t>106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83E34E-C412-92F8-6C64-633E094E3525}"/>
              </a:ext>
            </a:extLst>
          </p:cNvPr>
          <p:cNvSpPr/>
          <p:nvPr/>
        </p:nvSpPr>
        <p:spPr>
          <a:xfrm>
            <a:off x="5091340" y="372859"/>
            <a:ext cx="1398233" cy="106532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D&amp;T</a:t>
            </a:r>
          </a:p>
          <a:p>
            <a:pPr algn="ctr"/>
            <a:r>
              <a:rPr lang="en-GB" sz="1600" dirty="0"/>
              <a:t>(Design &amp; Technology)</a:t>
            </a:r>
          </a:p>
          <a:p>
            <a:pPr algn="ctr"/>
            <a:r>
              <a:rPr lang="en-GB" sz="1600" dirty="0"/>
              <a:t>108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260F59E-79AB-B23D-B30A-27189BE8BAF4}"/>
              </a:ext>
            </a:extLst>
          </p:cNvPr>
          <p:cNvSpPr/>
          <p:nvPr/>
        </p:nvSpPr>
        <p:spPr>
          <a:xfrm>
            <a:off x="2914094" y="1936811"/>
            <a:ext cx="823406" cy="371383"/>
          </a:xfrm>
          <a:prstGeom prst="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Avilla (Pastoral)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CBE1BE-F8A5-893B-92D7-7AA91313905B}"/>
              </a:ext>
            </a:extLst>
          </p:cNvPr>
          <p:cNvSpPr/>
          <p:nvPr/>
        </p:nvSpPr>
        <p:spPr>
          <a:xfrm rot="16200000">
            <a:off x="2801332" y="2429806"/>
            <a:ext cx="1042489" cy="8169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Computer Science</a:t>
            </a:r>
          </a:p>
          <a:p>
            <a:pPr algn="ctr"/>
            <a:r>
              <a:rPr lang="en-GB" sz="1600" dirty="0"/>
              <a:t>101</a:t>
            </a:r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7C12B7-7363-F1F9-47E4-4516841BE33E}"/>
              </a:ext>
            </a:extLst>
          </p:cNvPr>
          <p:cNvSpPr/>
          <p:nvPr/>
        </p:nvSpPr>
        <p:spPr>
          <a:xfrm>
            <a:off x="2911873" y="3364637"/>
            <a:ext cx="823407" cy="443883"/>
          </a:xfrm>
          <a:prstGeom prst="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Student office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CC588BC-83A9-1193-0C05-7EA3AF4A674E}"/>
              </a:ext>
            </a:extLst>
          </p:cNvPr>
          <p:cNvSpPr/>
          <p:nvPr/>
        </p:nvSpPr>
        <p:spPr>
          <a:xfrm>
            <a:off x="1581705" y="4173984"/>
            <a:ext cx="1410070" cy="1401193"/>
          </a:xfrm>
          <a:prstGeom prst="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Main Hall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A1917A6-597D-1760-EB99-CC6A91D807AA}"/>
              </a:ext>
            </a:extLst>
          </p:cNvPr>
          <p:cNvSpPr/>
          <p:nvPr/>
        </p:nvSpPr>
        <p:spPr>
          <a:xfrm>
            <a:off x="2991775" y="4173981"/>
            <a:ext cx="932155" cy="1401193"/>
          </a:xfrm>
          <a:prstGeom prst="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Canteen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73B4267-E517-11AE-BDDA-5704D8E89FDB}"/>
              </a:ext>
            </a:extLst>
          </p:cNvPr>
          <p:cNvSpPr/>
          <p:nvPr/>
        </p:nvSpPr>
        <p:spPr>
          <a:xfrm>
            <a:off x="4043697" y="2345607"/>
            <a:ext cx="405823" cy="3713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DC00AB9-D941-2546-8D11-1A995086C30F}"/>
              </a:ext>
            </a:extLst>
          </p:cNvPr>
          <p:cNvSpPr/>
          <p:nvPr/>
        </p:nvSpPr>
        <p:spPr>
          <a:xfrm>
            <a:off x="4041510" y="3453125"/>
            <a:ext cx="407074" cy="3713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/>
              <a:t>Office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8AC29D2-85D6-5628-E2D5-DAE0BD6A36ED}"/>
              </a:ext>
            </a:extLst>
          </p:cNvPr>
          <p:cNvSpPr/>
          <p:nvPr/>
        </p:nvSpPr>
        <p:spPr>
          <a:xfrm>
            <a:off x="4041510" y="3081925"/>
            <a:ext cx="405823" cy="3713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/>
              <a:t>Office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480EBD3-BEF1-21DA-6508-73C324CAB8CC}"/>
              </a:ext>
            </a:extLst>
          </p:cNvPr>
          <p:cNvSpPr/>
          <p:nvPr/>
        </p:nvSpPr>
        <p:spPr>
          <a:xfrm>
            <a:off x="5141190" y="3346047"/>
            <a:ext cx="862277" cy="83085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252C376-81FD-2E7E-510B-9A2B3202947C}"/>
              </a:ext>
            </a:extLst>
          </p:cNvPr>
          <p:cNvSpPr/>
          <p:nvPr/>
        </p:nvSpPr>
        <p:spPr>
          <a:xfrm>
            <a:off x="4573481" y="4161970"/>
            <a:ext cx="1471284" cy="157621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D5D3861-499C-899D-056E-11ED26AD747E}"/>
              </a:ext>
            </a:extLst>
          </p:cNvPr>
          <p:cNvSpPr/>
          <p:nvPr/>
        </p:nvSpPr>
        <p:spPr>
          <a:xfrm>
            <a:off x="5970469" y="5175879"/>
            <a:ext cx="1396988" cy="5623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1B02C67-0075-A24E-0088-22F2D101570E}"/>
              </a:ext>
            </a:extLst>
          </p:cNvPr>
          <p:cNvSpPr/>
          <p:nvPr/>
        </p:nvSpPr>
        <p:spPr>
          <a:xfrm>
            <a:off x="6753813" y="4413613"/>
            <a:ext cx="1570480" cy="231607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0612598-CA5E-D4DD-1066-5E6ABCDACD7D}"/>
              </a:ext>
            </a:extLst>
          </p:cNvPr>
          <p:cNvSpPr/>
          <p:nvPr/>
        </p:nvSpPr>
        <p:spPr>
          <a:xfrm>
            <a:off x="6620020" y="4403937"/>
            <a:ext cx="1471284" cy="133424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343050E-DB5B-FDA1-9184-27DD90F18F79}"/>
              </a:ext>
            </a:extLst>
          </p:cNvPr>
          <p:cNvSpPr/>
          <p:nvPr/>
        </p:nvSpPr>
        <p:spPr>
          <a:xfrm rot="5400000">
            <a:off x="7374505" y="3454952"/>
            <a:ext cx="1189361" cy="710213"/>
          </a:xfrm>
          <a:prstGeom prst="rect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Geography 112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DE1BD78-4D5E-68F2-5538-8E4E07873892}"/>
              </a:ext>
            </a:extLst>
          </p:cNvPr>
          <p:cNvSpPr/>
          <p:nvPr/>
        </p:nvSpPr>
        <p:spPr>
          <a:xfrm>
            <a:off x="5907597" y="4374342"/>
            <a:ext cx="1396988" cy="14326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A0B52C9-3C8E-F05E-ADAF-14C1309252F8}"/>
              </a:ext>
            </a:extLst>
          </p:cNvPr>
          <p:cNvSpPr/>
          <p:nvPr/>
        </p:nvSpPr>
        <p:spPr>
          <a:xfrm rot="5400000">
            <a:off x="5799868" y="3519958"/>
            <a:ext cx="1070034" cy="699532"/>
          </a:xfrm>
          <a:prstGeom prst="rect">
            <a:avLst/>
          </a:prstGeom>
          <a:solidFill>
            <a:srgbClr val="33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Maths 114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1DBD60C-E3CE-C677-C39A-6F1FBE37664C}"/>
              </a:ext>
            </a:extLst>
          </p:cNvPr>
          <p:cNvSpPr/>
          <p:nvPr/>
        </p:nvSpPr>
        <p:spPr>
          <a:xfrm rot="5400000">
            <a:off x="5971828" y="4465940"/>
            <a:ext cx="708740" cy="6933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Staff room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995EEEF-5190-6566-5CE6-214A9FA37765}"/>
              </a:ext>
            </a:extLst>
          </p:cNvPr>
          <p:cNvSpPr/>
          <p:nvPr/>
        </p:nvSpPr>
        <p:spPr>
          <a:xfrm>
            <a:off x="1673438" y="1938121"/>
            <a:ext cx="1239406" cy="18860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CC71798-8CE9-C795-B25D-7683B5B1DCB7}"/>
              </a:ext>
            </a:extLst>
          </p:cNvPr>
          <p:cNvSpPr/>
          <p:nvPr/>
        </p:nvSpPr>
        <p:spPr>
          <a:xfrm>
            <a:off x="6107362" y="2841633"/>
            <a:ext cx="731689" cy="2714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C9ED7FB-510F-0A07-0B91-63902D1D8497}"/>
              </a:ext>
            </a:extLst>
          </p:cNvPr>
          <p:cNvSpPr/>
          <p:nvPr/>
        </p:nvSpPr>
        <p:spPr>
          <a:xfrm>
            <a:off x="6839051" y="2203860"/>
            <a:ext cx="1383439" cy="89664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Drama</a:t>
            </a:r>
          </a:p>
          <a:p>
            <a:pPr algn="ctr"/>
            <a:r>
              <a:rPr lang="en-GB" sz="1600" dirty="0"/>
              <a:t>111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A602D90-D8CE-245D-A341-DBA02E24CB96}"/>
              </a:ext>
            </a:extLst>
          </p:cNvPr>
          <p:cNvSpPr/>
          <p:nvPr/>
        </p:nvSpPr>
        <p:spPr>
          <a:xfrm>
            <a:off x="4786544" y="2409549"/>
            <a:ext cx="1321293" cy="7279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</a:t>
            </a:r>
          </a:p>
          <a:p>
            <a:pPr algn="ctr"/>
            <a:r>
              <a:rPr lang="en-GB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110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2E0D778-FF81-6196-14DE-1531D7EADF29}"/>
              </a:ext>
            </a:extLst>
          </p:cNvPr>
          <p:cNvSpPr/>
          <p:nvPr/>
        </p:nvSpPr>
        <p:spPr>
          <a:xfrm>
            <a:off x="5072107" y="5738188"/>
            <a:ext cx="1681706" cy="99150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Sports Centre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6936379-5B5A-DA5E-06D3-C5CBF3482C74}"/>
              </a:ext>
            </a:extLst>
          </p:cNvPr>
          <p:cNvSpPr txBox="1"/>
          <p:nvPr/>
        </p:nvSpPr>
        <p:spPr>
          <a:xfrm>
            <a:off x="-29193" y="3586578"/>
            <a:ext cx="15010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Main entrance and reception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C89DB6DB-80FB-859D-52AB-427448FB328E}"/>
              </a:ext>
            </a:extLst>
          </p:cNvPr>
          <p:cNvCxnSpPr>
            <a:stCxn id="70" idx="3"/>
          </p:cNvCxnSpPr>
          <p:nvPr/>
        </p:nvCxnSpPr>
        <p:spPr>
          <a:xfrm flipV="1">
            <a:off x="1471902" y="4002076"/>
            <a:ext cx="58780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00042368-02D2-B3E8-2B76-03B812A4C1B3}"/>
              </a:ext>
            </a:extLst>
          </p:cNvPr>
          <p:cNvSpPr txBox="1"/>
          <p:nvPr/>
        </p:nvSpPr>
        <p:spPr>
          <a:xfrm>
            <a:off x="1786004" y="2684170"/>
            <a:ext cx="1057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Peace Gardens</a:t>
            </a:r>
          </a:p>
        </p:txBody>
      </p:sp>
      <p:pic>
        <p:nvPicPr>
          <p:cNvPr id="75" name="Graphic 74" descr="Sunflower with solid fill">
            <a:extLst>
              <a:ext uri="{FF2B5EF4-FFF2-40B4-BE49-F238E27FC236}">
                <a16:creationId xmlns:a16="http://schemas.microsoft.com/office/drawing/2014/main" id="{D1525C11-D5A5-B875-505C-CC29CD20EE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38711" y="3211035"/>
            <a:ext cx="286618" cy="286618"/>
          </a:xfrm>
          <a:prstGeom prst="rect">
            <a:avLst/>
          </a:prstGeom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256AE007-530B-0D66-1A04-01C394BD246C}"/>
              </a:ext>
            </a:extLst>
          </p:cNvPr>
          <p:cNvSpPr txBox="1"/>
          <p:nvPr/>
        </p:nvSpPr>
        <p:spPr>
          <a:xfrm rot="5400000">
            <a:off x="6796771" y="5308843"/>
            <a:ext cx="1501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Playground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60E0E0A-2A57-7552-9F93-E646F1AAC2F7}"/>
              </a:ext>
            </a:extLst>
          </p:cNvPr>
          <p:cNvSpPr txBox="1"/>
          <p:nvPr/>
        </p:nvSpPr>
        <p:spPr>
          <a:xfrm>
            <a:off x="4473603" y="4523931"/>
            <a:ext cx="15010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Student entrance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0645533-DF34-E566-D430-61A63BC97DBC}"/>
              </a:ext>
            </a:extLst>
          </p:cNvPr>
          <p:cNvCxnSpPr>
            <a:cxnSpLocks/>
          </p:cNvCxnSpPr>
          <p:nvPr/>
        </p:nvCxnSpPr>
        <p:spPr>
          <a:xfrm flipH="1" flipV="1">
            <a:off x="4924852" y="4005731"/>
            <a:ext cx="191950" cy="5055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Girls toilets sign - Stocksigns">
            <a:extLst>
              <a:ext uri="{FF2B5EF4-FFF2-40B4-BE49-F238E27FC236}">
                <a16:creationId xmlns:a16="http://schemas.microsoft.com/office/drawing/2014/main" id="{066B2B91-D669-CD48-C955-89F9841006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19" t="5350" r="21056" b="6714"/>
          <a:stretch/>
        </p:blipFill>
        <p:spPr bwMode="auto">
          <a:xfrm>
            <a:off x="6202259" y="2452032"/>
            <a:ext cx="220340" cy="335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22DE6208-B686-ADAA-EFB3-35F1EB36E8F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4454" t="5936" r="24202" b="6558"/>
          <a:stretch/>
        </p:blipFill>
        <p:spPr>
          <a:xfrm>
            <a:off x="6547102" y="2455457"/>
            <a:ext cx="192929" cy="328809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0A1DCDA5-4AE3-DA06-F4C4-EE535A33301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4454" t="5936" r="24202" b="6558"/>
          <a:stretch/>
        </p:blipFill>
        <p:spPr>
          <a:xfrm rot="5400000">
            <a:off x="4148560" y="2352809"/>
            <a:ext cx="192929" cy="328809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313B29F5-19CA-8954-5CED-61CA6C477FE1}"/>
              </a:ext>
            </a:extLst>
          </p:cNvPr>
          <p:cNvSpPr txBox="1"/>
          <p:nvPr/>
        </p:nvSpPr>
        <p:spPr>
          <a:xfrm>
            <a:off x="6326198" y="482028"/>
            <a:ext cx="37291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Ground floor map</a:t>
            </a:r>
          </a:p>
        </p:txBody>
      </p:sp>
      <p:pic>
        <p:nvPicPr>
          <p:cNvPr id="88" name="Picture 87" descr="A picture containing text, font, logo, graphics&#10;&#10;Description automatically generated">
            <a:extLst>
              <a:ext uri="{FF2B5EF4-FFF2-40B4-BE49-F238E27FC236}">
                <a16:creationId xmlns:a16="http://schemas.microsoft.com/office/drawing/2014/main" id="{63ADAAA6-7D48-4CCC-282C-93FD0ED1A4C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322" y="898960"/>
            <a:ext cx="2417940" cy="1206178"/>
          </a:xfrm>
          <a:prstGeom prst="rect">
            <a:avLst/>
          </a:prstGeom>
        </p:spPr>
      </p:pic>
      <p:sp>
        <p:nvSpPr>
          <p:cNvPr id="89" name="Rectangle 88">
            <a:extLst>
              <a:ext uri="{FF2B5EF4-FFF2-40B4-BE49-F238E27FC236}">
                <a16:creationId xmlns:a16="http://schemas.microsoft.com/office/drawing/2014/main" id="{1A3F63ED-E972-2BE5-F741-1C6FC853D3B5}"/>
              </a:ext>
            </a:extLst>
          </p:cNvPr>
          <p:cNvSpPr/>
          <p:nvPr/>
        </p:nvSpPr>
        <p:spPr>
          <a:xfrm rot="5400000">
            <a:off x="4536124" y="1262378"/>
            <a:ext cx="378120" cy="2213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EAB903-4352-EC19-EB94-8154A18E9D3A}"/>
              </a:ext>
            </a:extLst>
          </p:cNvPr>
          <p:cNvSpPr/>
          <p:nvPr/>
        </p:nvSpPr>
        <p:spPr>
          <a:xfrm>
            <a:off x="3542186" y="372859"/>
            <a:ext cx="1065325" cy="106532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FOOD PREP</a:t>
            </a:r>
          </a:p>
          <a:p>
            <a:pPr algn="ctr"/>
            <a:r>
              <a:rPr lang="en-GB" sz="1600" dirty="0"/>
              <a:t>107</a:t>
            </a: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76A2D42C-1700-B4A0-C875-A00AC2E8A523}"/>
              </a:ext>
            </a:extLst>
          </p:cNvPr>
          <p:cNvCxnSpPr/>
          <p:nvPr/>
        </p:nvCxnSpPr>
        <p:spPr>
          <a:xfrm>
            <a:off x="4717881" y="3381854"/>
            <a:ext cx="4233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557E8D53-B8D9-6B1C-8FD9-51DE0AB7927B}"/>
              </a:ext>
            </a:extLst>
          </p:cNvPr>
          <p:cNvCxnSpPr/>
          <p:nvPr/>
        </p:nvCxnSpPr>
        <p:spPr>
          <a:xfrm>
            <a:off x="4717824" y="3461752"/>
            <a:ext cx="4233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B1492791-2C29-30F9-F3E9-13379447F4C9}"/>
              </a:ext>
            </a:extLst>
          </p:cNvPr>
          <p:cNvCxnSpPr/>
          <p:nvPr/>
        </p:nvCxnSpPr>
        <p:spPr>
          <a:xfrm>
            <a:off x="4717824" y="3541652"/>
            <a:ext cx="4233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874A263F-69E6-9150-73DE-29B66C570A85}"/>
              </a:ext>
            </a:extLst>
          </p:cNvPr>
          <p:cNvCxnSpPr/>
          <p:nvPr/>
        </p:nvCxnSpPr>
        <p:spPr>
          <a:xfrm>
            <a:off x="4717824" y="3621551"/>
            <a:ext cx="4233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32F06F33-A335-8DE8-5550-7F8DE128A37E}"/>
              </a:ext>
            </a:extLst>
          </p:cNvPr>
          <p:cNvSpPr/>
          <p:nvPr/>
        </p:nvSpPr>
        <p:spPr>
          <a:xfrm>
            <a:off x="1678360" y="1934927"/>
            <a:ext cx="425137" cy="30111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B7B54902-5546-D335-43FD-A368D88AFA3A}"/>
              </a:ext>
            </a:extLst>
          </p:cNvPr>
          <p:cNvCxnSpPr/>
          <p:nvPr/>
        </p:nvCxnSpPr>
        <p:spPr>
          <a:xfrm>
            <a:off x="4717824" y="3692789"/>
            <a:ext cx="4233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DD68FA7C-40ED-B17D-57E2-9E5742EEE6BE}"/>
              </a:ext>
            </a:extLst>
          </p:cNvPr>
          <p:cNvCxnSpPr/>
          <p:nvPr/>
        </p:nvCxnSpPr>
        <p:spPr>
          <a:xfrm>
            <a:off x="1673494" y="1942493"/>
            <a:ext cx="4233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D87431B7-3CE5-19DC-37CD-2D78D8596CB1}"/>
              </a:ext>
            </a:extLst>
          </p:cNvPr>
          <p:cNvCxnSpPr/>
          <p:nvPr/>
        </p:nvCxnSpPr>
        <p:spPr>
          <a:xfrm>
            <a:off x="1673437" y="2022391"/>
            <a:ext cx="4233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28F44011-FE34-E572-0748-0D443615C30B}"/>
              </a:ext>
            </a:extLst>
          </p:cNvPr>
          <p:cNvCxnSpPr/>
          <p:nvPr/>
        </p:nvCxnSpPr>
        <p:spPr>
          <a:xfrm>
            <a:off x="1673437" y="2102291"/>
            <a:ext cx="4233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FE38B0E4-F0B9-CFD1-51BC-D7EC6D53BDA6}"/>
              </a:ext>
            </a:extLst>
          </p:cNvPr>
          <p:cNvCxnSpPr/>
          <p:nvPr/>
        </p:nvCxnSpPr>
        <p:spPr>
          <a:xfrm>
            <a:off x="1673437" y="2182190"/>
            <a:ext cx="4233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F571C5DF-2D7D-D1D8-729E-411578A11492}"/>
              </a:ext>
            </a:extLst>
          </p:cNvPr>
          <p:cNvSpPr txBox="1"/>
          <p:nvPr/>
        </p:nvSpPr>
        <p:spPr>
          <a:xfrm>
            <a:off x="5268809" y="3409437"/>
            <a:ext cx="78172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latin typeface="Comic Sans MS" panose="030F0702030302020204" pitchFamily="66" charset="0"/>
              </a:rPr>
              <a:t>Stairs to first floor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69A397E5-8E4D-ACDA-A816-8E246B5C2365}"/>
              </a:ext>
            </a:extLst>
          </p:cNvPr>
          <p:cNvCxnSpPr>
            <a:cxnSpLocks/>
          </p:cNvCxnSpPr>
          <p:nvPr/>
        </p:nvCxnSpPr>
        <p:spPr>
          <a:xfrm flipH="1" flipV="1">
            <a:off x="5196632" y="3648694"/>
            <a:ext cx="230893" cy="1265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948C5BF4-6E4B-8DA7-031F-EECB41174CD5}"/>
              </a:ext>
            </a:extLst>
          </p:cNvPr>
          <p:cNvSpPr txBox="1"/>
          <p:nvPr/>
        </p:nvSpPr>
        <p:spPr>
          <a:xfrm>
            <a:off x="2200979" y="1940133"/>
            <a:ext cx="78172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latin typeface="Comic Sans MS" panose="030F0702030302020204" pitchFamily="66" charset="0"/>
              </a:rPr>
              <a:t>Stairs to first floor</a:t>
            </a: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3D859854-AECE-7E89-DA42-A26DE8B3B7E6}"/>
              </a:ext>
            </a:extLst>
          </p:cNvPr>
          <p:cNvCxnSpPr>
            <a:cxnSpLocks/>
          </p:cNvCxnSpPr>
          <p:nvPr/>
        </p:nvCxnSpPr>
        <p:spPr>
          <a:xfrm flipH="1" flipV="1">
            <a:off x="2128802" y="2179390"/>
            <a:ext cx="230893" cy="1265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668DD29E-35E9-95E9-997B-D201C1CDFD2D}"/>
              </a:ext>
            </a:extLst>
          </p:cNvPr>
          <p:cNvCxnSpPr>
            <a:cxnSpLocks/>
          </p:cNvCxnSpPr>
          <p:nvPr/>
        </p:nvCxnSpPr>
        <p:spPr>
          <a:xfrm flipV="1">
            <a:off x="4814658" y="1947117"/>
            <a:ext cx="859699" cy="17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B6C8979A-4586-DABB-FBF7-2F6B037E1360}"/>
              </a:ext>
            </a:extLst>
          </p:cNvPr>
          <p:cNvCxnSpPr>
            <a:cxnSpLocks/>
          </p:cNvCxnSpPr>
          <p:nvPr/>
        </p:nvCxnSpPr>
        <p:spPr>
          <a:xfrm>
            <a:off x="4849424" y="2004441"/>
            <a:ext cx="66430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AB7AC6E5-02B5-574D-D767-A07C6C84C462}"/>
              </a:ext>
            </a:extLst>
          </p:cNvPr>
          <p:cNvCxnSpPr>
            <a:cxnSpLocks/>
          </p:cNvCxnSpPr>
          <p:nvPr/>
        </p:nvCxnSpPr>
        <p:spPr>
          <a:xfrm>
            <a:off x="3744155" y="2022391"/>
            <a:ext cx="27309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02087C43-D020-12D6-25FF-A3F70E8E822D}"/>
              </a:ext>
            </a:extLst>
          </p:cNvPr>
          <p:cNvCxnSpPr>
            <a:cxnSpLocks/>
          </p:cNvCxnSpPr>
          <p:nvPr/>
        </p:nvCxnSpPr>
        <p:spPr>
          <a:xfrm>
            <a:off x="3731059" y="1940133"/>
            <a:ext cx="58604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B4A487E-C111-190C-C787-DEDF0E0E3ED5}"/>
              </a:ext>
            </a:extLst>
          </p:cNvPr>
          <p:cNvSpPr/>
          <p:nvPr/>
        </p:nvSpPr>
        <p:spPr>
          <a:xfrm>
            <a:off x="4033021" y="1627769"/>
            <a:ext cx="405823" cy="4447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/>
              <a:t>Office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6A0EA600-8089-194B-BF7D-DF0E9B888172}"/>
              </a:ext>
            </a:extLst>
          </p:cNvPr>
          <p:cNvSpPr/>
          <p:nvPr/>
        </p:nvSpPr>
        <p:spPr>
          <a:xfrm>
            <a:off x="4041510" y="2699736"/>
            <a:ext cx="405823" cy="3713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/>
              <a:t>Office</a:t>
            </a:r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F208A09A-83B5-030D-3DF2-869023A21DFA}"/>
              </a:ext>
            </a:extLst>
          </p:cNvPr>
          <p:cNvCxnSpPr>
            <a:cxnSpLocks/>
          </p:cNvCxnSpPr>
          <p:nvPr/>
        </p:nvCxnSpPr>
        <p:spPr>
          <a:xfrm>
            <a:off x="4710864" y="3363991"/>
            <a:ext cx="3727" cy="4079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5710FA56-EEAB-D929-238E-EF9A13A30FAB}"/>
              </a:ext>
            </a:extLst>
          </p:cNvPr>
          <p:cNvSpPr/>
          <p:nvPr/>
        </p:nvSpPr>
        <p:spPr>
          <a:xfrm>
            <a:off x="5091340" y="1438180"/>
            <a:ext cx="932155" cy="7279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</a:t>
            </a:r>
          </a:p>
          <a:p>
            <a:pPr algn="ctr"/>
            <a:r>
              <a:rPr lang="en-GB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109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2B4FEFE-DEB2-9C26-486E-6B2B61DFDD04}"/>
              </a:ext>
            </a:extLst>
          </p:cNvPr>
          <p:cNvSpPr/>
          <p:nvPr/>
        </p:nvSpPr>
        <p:spPr>
          <a:xfrm rot="5400000">
            <a:off x="4423009" y="1647264"/>
            <a:ext cx="445670" cy="407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2" name="Picture 2" descr="Girls toilets sign - Stocksigns">
            <a:extLst>
              <a:ext uri="{FF2B5EF4-FFF2-40B4-BE49-F238E27FC236}">
                <a16:creationId xmlns:a16="http://schemas.microsoft.com/office/drawing/2014/main" id="{B38CFF1D-CFA4-9A76-FD79-9CC1764550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19" t="5350" r="21056" b="6714"/>
          <a:stretch/>
        </p:blipFill>
        <p:spPr bwMode="auto">
          <a:xfrm>
            <a:off x="4533961" y="1682447"/>
            <a:ext cx="220340" cy="335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22C15F58-4731-8D91-1AFC-4C98F362E4CB}"/>
              </a:ext>
            </a:extLst>
          </p:cNvPr>
          <p:cNvSpPr/>
          <p:nvPr/>
        </p:nvSpPr>
        <p:spPr>
          <a:xfrm>
            <a:off x="3914841" y="4918285"/>
            <a:ext cx="656018" cy="656889"/>
          </a:xfrm>
          <a:prstGeom prst="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/>
              <a:t>	Headteacher’s Office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7B084AC-98B9-08B4-C363-0BDB5BE4D2FD}"/>
              </a:ext>
            </a:extLst>
          </p:cNvPr>
          <p:cNvSpPr/>
          <p:nvPr/>
        </p:nvSpPr>
        <p:spPr>
          <a:xfrm>
            <a:off x="3923930" y="4173978"/>
            <a:ext cx="646929" cy="74430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IT room 115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B544C5-1435-BAAF-D37B-EF5C5774BDF1}"/>
              </a:ext>
            </a:extLst>
          </p:cNvPr>
          <p:cNvSpPr/>
          <p:nvPr/>
        </p:nvSpPr>
        <p:spPr>
          <a:xfrm>
            <a:off x="3949347" y="2087117"/>
            <a:ext cx="1021960" cy="2468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132C78B-B1BF-0978-A111-223F516AC931}"/>
              </a:ext>
            </a:extLst>
          </p:cNvPr>
          <p:cNvSpPr/>
          <p:nvPr/>
        </p:nvSpPr>
        <p:spPr>
          <a:xfrm>
            <a:off x="3532845" y="3827292"/>
            <a:ext cx="1021960" cy="2468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F03FE9B-473D-EF0C-A3FC-A4E9199316EB}"/>
              </a:ext>
            </a:extLst>
          </p:cNvPr>
          <p:cNvSpPr/>
          <p:nvPr/>
        </p:nvSpPr>
        <p:spPr>
          <a:xfrm>
            <a:off x="6681928" y="3641318"/>
            <a:ext cx="932155" cy="763421"/>
          </a:xfrm>
          <a:prstGeom prst="rect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History 113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A1F564F-152A-A5FC-8202-63405EFCE3C2}"/>
              </a:ext>
            </a:extLst>
          </p:cNvPr>
          <p:cNvCxnSpPr/>
          <p:nvPr/>
        </p:nvCxnSpPr>
        <p:spPr>
          <a:xfrm>
            <a:off x="1166751" y="4480481"/>
            <a:ext cx="4233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9B2B3E0-9907-937A-5C00-3386DC8CCFDA}"/>
              </a:ext>
            </a:extLst>
          </p:cNvPr>
          <p:cNvCxnSpPr/>
          <p:nvPr/>
        </p:nvCxnSpPr>
        <p:spPr>
          <a:xfrm>
            <a:off x="1166694" y="4560379"/>
            <a:ext cx="4233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46295E4-5D46-4A9C-211D-976F48653F28}"/>
              </a:ext>
            </a:extLst>
          </p:cNvPr>
          <p:cNvCxnSpPr/>
          <p:nvPr/>
        </p:nvCxnSpPr>
        <p:spPr>
          <a:xfrm>
            <a:off x="1166694" y="4640279"/>
            <a:ext cx="4233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3F6778E9-D416-0353-D523-F8BDD7EA48E1}"/>
              </a:ext>
            </a:extLst>
          </p:cNvPr>
          <p:cNvCxnSpPr/>
          <p:nvPr/>
        </p:nvCxnSpPr>
        <p:spPr>
          <a:xfrm>
            <a:off x="1166694" y="4720178"/>
            <a:ext cx="4233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20AF3FAB-9929-39D6-E381-3C89A004297B}"/>
              </a:ext>
            </a:extLst>
          </p:cNvPr>
          <p:cNvSpPr txBox="1"/>
          <p:nvPr/>
        </p:nvSpPr>
        <p:spPr>
          <a:xfrm>
            <a:off x="124790" y="4530207"/>
            <a:ext cx="78172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latin typeface="Comic Sans MS" panose="030F0702030302020204" pitchFamily="66" charset="0"/>
              </a:rPr>
              <a:t>Stairs to the Chapel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4F211DAA-EF5C-E207-B653-BA18F94403CB}"/>
              </a:ext>
            </a:extLst>
          </p:cNvPr>
          <p:cNvCxnSpPr>
            <a:cxnSpLocks/>
          </p:cNvCxnSpPr>
          <p:nvPr/>
        </p:nvCxnSpPr>
        <p:spPr>
          <a:xfrm flipV="1">
            <a:off x="915605" y="4559869"/>
            <a:ext cx="289088" cy="6315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1084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D879477-1B1E-CC6D-29CA-791BA4A3AE3C}"/>
              </a:ext>
            </a:extLst>
          </p:cNvPr>
          <p:cNvSpPr/>
          <p:nvPr/>
        </p:nvSpPr>
        <p:spPr>
          <a:xfrm>
            <a:off x="2929632" y="2272684"/>
            <a:ext cx="2787587" cy="3244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518590C-2792-87C2-ADBE-6EAA25072EFC}"/>
              </a:ext>
            </a:extLst>
          </p:cNvPr>
          <p:cNvSpPr/>
          <p:nvPr/>
        </p:nvSpPr>
        <p:spPr>
          <a:xfrm>
            <a:off x="5495026" y="2609872"/>
            <a:ext cx="389548" cy="26766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D450B6-E441-EF2A-3F34-A61E9EB72BA6}"/>
              </a:ext>
            </a:extLst>
          </p:cNvPr>
          <p:cNvSpPr/>
          <p:nvPr/>
        </p:nvSpPr>
        <p:spPr>
          <a:xfrm>
            <a:off x="5822275" y="4829451"/>
            <a:ext cx="951388" cy="457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E92ABE7-BB06-3A0C-9DEB-890FD07A80C5}"/>
              </a:ext>
            </a:extLst>
          </p:cNvPr>
          <p:cNvSpPr/>
          <p:nvPr/>
        </p:nvSpPr>
        <p:spPr>
          <a:xfrm>
            <a:off x="5495279" y="5286524"/>
            <a:ext cx="1056441" cy="4680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Offices</a:t>
            </a:r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107526F-0BAA-1151-0047-6CCB664D5A10}"/>
              </a:ext>
            </a:extLst>
          </p:cNvPr>
          <p:cNvSpPr/>
          <p:nvPr/>
        </p:nvSpPr>
        <p:spPr>
          <a:xfrm>
            <a:off x="5495279" y="1952088"/>
            <a:ext cx="495669" cy="645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EDBF922-E691-0C97-5BAC-89C8F967662E}"/>
              </a:ext>
            </a:extLst>
          </p:cNvPr>
          <p:cNvSpPr/>
          <p:nvPr/>
        </p:nvSpPr>
        <p:spPr>
          <a:xfrm>
            <a:off x="2929632" y="2592286"/>
            <a:ext cx="423366" cy="7839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FE54005-FFEE-709B-72DB-2D0057933A04}"/>
              </a:ext>
            </a:extLst>
          </p:cNvPr>
          <p:cNvSpPr/>
          <p:nvPr/>
        </p:nvSpPr>
        <p:spPr>
          <a:xfrm>
            <a:off x="6773663" y="4831883"/>
            <a:ext cx="327249" cy="4546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0B9230B-DA72-D977-D1FF-13C92E728533}"/>
              </a:ext>
            </a:extLst>
          </p:cNvPr>
          <p:cNvCxnSpPr/>
          <p:nvPr/>
        </p:nvCxnSpPr>
        <p:spPr>
          <a:xfrm>
            <a:off x="2929632" y="3258105"/>
            <a:ext cx="4233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58C3E1B-9251-702E-A1B1-4BAA6E8ED066}"/>
              </a:ext>
            </a:extLst>
          </p:cNvPr>
          <p:cNvCxnSpPr/>
          <p:nvPr/>
        </p:nvCxnSpPr>
        <p:spPr>
          <a:xfrm>
            <a:off x="2929632" y="3188563"/>
            <a:ext cx="4233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3B3666-1E1F-8913-F0CE-5321EA85C69E}"/>
              </a:ext>
            </a:extLst>
          </p:cNvPr>
          <p:cNvCxnSpPr/>
          <p:nvPr/>
        </p:nvCxnSpPr>
        <p:spPr>
          <a:xfrm>
            <a:off x="2929632" y="3342158"/>
            <a:ext cx="4233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6E546CB-7D1B-9FA0-CCB9-45BA64C9FB01}"/>
              </a:ext>
            </a:extLst>
          </p:cNvPr>
          <p:cNvCxnSpPr/>
          <p:nvPr/>
        </p:nvCxnSpPr>
        <p:spPr>
          <a:xfrm>
            <a:off x="2929632" y="3108664"/>
            <a:ext cx="4233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E5CE8AC-89A8-AE20-45EF-6F67B706ED09}"/>
              </a:ext>
            </a:extLst>
          </p:cNvPr>
          <p:cNvCxnSpPr/>
          <p:nvPr/>
        </p:nvCxnSpPr>
        <p:spPr>
          <a:xfrm>
            <a:off x="6677546" y="4919709"/>
            <a:ext cx="4233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DCB4066-D1AA-34C4-66BE-22E7E75BF7AF}"/>
              </a:ext>
            </a:extLst>
          </p:cNvPr>
          <p:cNvCxnSpPr/>
          <p:nvPr/>
        </p:nvCxnSpPr>
        <p:spPr>
          <a:xfrm>
            <a:off x="6677489" y="4999607"/>
            <a:ext cx="4233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CBD2705-708C-7807-68D6-55F72D48D882}"/>
              </a:ext>
            </a:extLst>
          </p:cNvPr>
          <p:cNvCxnSpPr/>
          <p:nvPr/>
        </p:nvCxnSpPr>
        <p:spPr>
          <a:xfrm>
            <a:off x="6677489" y="5079507"/>
            <a:ext cx="4233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9B711A4-6413-5FF0-49DC-59A50B535FA3}"/>
              </a:ext>
            </a:extLst>
          </p:cNvPr>
          <p:cNvCxnSpPr/>
          <p:nvPr/>
        </p:nvCxnSpPr>
        <p:spPr>
          <a:xfrm>
            <a:off x="6677489" y="5159406"/>
            <a:ext cx="4233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39C815F-E715-99F7-4904-56D0D0728BDC}"/>
              </a:ext>
            </a:extLst>
          </p:cNvPr>
          <p:cNvCxnSpPr/>
          <p:nvPr/>
        </p:nvCxnSpPr>
        <p:spPr>
          <a:xfrm>
            <a:off x="6677489" y="5230644"/>
            <a:ext cx="4233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C7A2288F-CD7A-431C-2889-6466974A0D4D}"/>
              </a:ext>
            </a:extLst>
          </p:cNvPr>
          <p:cNvSpPr txBox="1"/>
          <p:nvPr/>
        </p:nvSpPr>
        <p:spPr>
          <a:xfrm>
            <a:off x="-1160" y="4760105"/>
            <a:ext cx="37291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First floor map</a:t>
            </a:r>
          </a:p>
        </p:txBody>
      </p:sp>
      <p:pic>
        <p:nvPicPr>
          <p:cNvPr id="31" name="Picture 30" descr="A picture containing text, font, logo, graphics&#10;&#10;Description automatically generated">
            <a:extLst>
              <a:ext uri="{FF2B5EF4-FFF2-40B4-BE49-F238E27FC236}">
                <a16:creationId xmlns:a16="http://schemas.microsoft.com/office/drawing/2014/main" id="{E5CDA716-8760-8550-4F52-A689374E9E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481" y="461208"/>
            <a:ext cx="2417940" cy="1206178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6FDA4E95-6A5B-351D-5740-18331DC62792}"/>
              </a:ext>
            </a:extLst>
          </p:cNvPr>
          <p:cNvSpPr txBox="1"/>
          <p:nvPr/>
        </p:nvSpPr>
        <p:spPr>
          <a:xfrm>
            <a:off x="7839724" y="4818440"/>
            <a:ext cx="15010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Stairs to ground floor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5A275E6-CFBF-0D4B-D6A4-6E668718486C}"/>
              </a:ext>
            </a:extLst>
          </p:cNvPr>
          <p:cNvCxnSpPr>
            <a:cxnSpLocks/>
          </p:cNvCxnSpPr>
          <p:nvPr/>
        </p:nvCxnSpPr>
        <p:spPr>
          <a:xfrm flipH="1">
            <a:off x="7167481" y="5057181"/>
            <a:ext cx="67224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D83C8CA-EFEA-DF4A-EC5D-D83208CAA085}"/>
              </a:ext>
            </a:extLst>
          </p:cNvPr>
          <p:cNvSpPr txBox="1"/>
          <p:nvPr/>
        </p:nvSpPr>
        <p:spPr>
          <a:xfrm>
            <a:off x="2179084" y="3955258"/>
            <a:ext cx="15010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Stairs to ground floor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2F09D2B-1CFE-4602-A092-F6C61D0692D3}"/>
              </a:ext>
            </a:extLst>
          </p:cNvPr>
          <p:cNvCxnSpPr>
            <a:cxnSpLocks/>
          </p:cNvCxnSpPr>
          <p:nvPr/>
        </p:nvCxnSpPr>
        <p:spPr>
          <a:xfrm flipV="1">
            <a:off x="2977154" y="3446258"/>
            <a:ext cx="111675" cy="44712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AE6E638B-1F4F-391D-C411-AC008C5E0BE0}"/>
              </a:ext>
            </a:extLst>
          </p:cNvPr>
          <p:cNvSpPr/>
          <p:nvPr/>
        </p:nvSpPr>
        <p:spPr>
          <a:xfrm>
            <a:off x="5840028" y="2597144"/>
            <a:ext cx="933635" cy="147770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Music</a:t>
            </a:r>
          </a:p>
          <a:p>
            <a:pPr algn="ctr"/>
            <a:r>
              <a:rPr lang="en-GB" sz="1600" dirty="0"/>
              <a:t>200</a:t>
            </a:r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3FEFD13-50EC-575E-21C6-387FE83F8F05}"/>
              </a:ext>
            </a:extLst>
          </p:cNvPr>
          <p:cNvSpPr/>
          <p:nvPr/>
        </p:nvSpPr>
        <p:spPr>
          <a:xfrm>
            <a:off x="5840028" y="4074850"/>
            <a:ext cx="933635" cy="75460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Music rooms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7A7F3A-C7D9-131A-B645-B13040D114E4}"/>
              </a:ext>
            </a:extLst>
          </p:cNvPr>
          <p:cNvSpPr/>
          <p:nvPr/>
        </p:nvSpPr>
        <p:spPr>
          <a:xfrm>
            <a:off x="5822275" y="1182704"/>
            <a:ext cx="999661" cy="110350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Biology Lab</a:t>
            </a:r>
          </a:p>
          <a:p>
            <a:pPr algn="ctr"/>
            <a:r>
              <a:rPr lang="en-GB" sz="1600" dirty="0"/>
              <a:t>209</a:t>
            </a: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570128-62AB-E588-339E-A003937482FA}"/>
              </a:ext>
            </a:extLst>
          </p:cNvPr>
          <p:cNvSpPr/>
          <p:nvPr/>
        </p:nvSpPr>
        <p:spPr>
          <a:xfrm>
            <a:off x="1869177" y="1169177"/>
            <a:ext cx="2045875" cy="110350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Chemistry Lab</a:t>
            </a:r>
          </a:p>
          <a:p>
            <a:pPr algn="ctr"/>
            <a:r>
              <a:rPr lang="en-GB" sz="1600" dirty="0"/>
              <a:t>207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330E88-EAC1-D39D-2883-3E376CEFFBE3}"/>
              </a:ext>
            </a:extLst>
          </p:cNvPr>
          <p:cNvSpPr/>
          <p:nvPr/>
        </p:nvSpPr>
        <p:spPr>
          <a:xfrm>
            <a:off x="3915053" y="1169177"/>
            <a:ext cx="1580226" cy="110350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Physics Lab</a:t>
            </a:r>
          </a:p>
          <a:p>
            <a:pPr algn="ctr"/>
            <a:r>
              <a:rPr lang="en-GB" sz="1600" dirty="0"/>
              <a:t>208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2744CA-F35A-09BB-5161-C209DC5397FB}"/>
              </a:ext>
            </a:extLst>
          </p:cNvPr>
          <p:cNvSpPr/>
          <p:nvPr/>
        </p:nvSpPr>
        <p:spPr>
          <a:xfrm>
            <a:off x="1869178" y="2272683"/>
            <a:ext cx="1060454" cy="11035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SPANISH</a:t>
            </a:r>
          </a:p>
          <a:p>
            <a:pPr algn="ctr"/>
            <a:r>
              <a:rPr lang="en-GB" sz="1600" dirty="0"/>
              <a:t>206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2F38A84-252F-C7C2-0D44-410007DC332D}"/>
              </a:ext>
            </a:extLst>
          </p:cNvPr>
          <p:cNvSpPr/>
          <p:nvPr/>
        </p:nvSpPr>
        <p:spPr>
          <a:xfrm>
            <a:off x="4276506" y="2597143"/>
            <a:ext cx="1218773" cy="936169"/>
          </a:xfrm>
          <a:prstGeom prst="rect">
            <a:avLst/>
          </a:prstGeom>
          <a:solidFill>
            <a:srgbClr val="33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Maths</a:t>
            </a:r>
          </a:p>
          <a:p>
            <a:pPr algn="ctr"/>
            <a:r>
              <a:rPr lang="en-GB" sz="1600" dirty="0"/>
              <a:t>205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012E83-E039-B77F-1BDA-495E4D5D4001}"/>
              </a:ext>
            </a:extLst>
          </p:cNvPr>
          <p:cNvSpPr/>
          <p:nvPr/>
        </p:nvSpPr>
        <p:spPr>
          <a:xfrm>
            <a:off x="4276506" y="3882420"/>
            <a:ext cx="1218773" cy="947032"/>
          </a:xfrm>
          <a:prstGeom prst="rect">
            <a:avLst/>
          </a:prstGeom>
          <a:solidFill>
            <a:srgbClr val="33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Maths</a:t>
            </a:r>
          </a:p>
          <a:p>
            <a:pPr algn="ctr"/>
            <a:r>
              <a:rPr lang="en-GB" sz="1600" dirty="0"/>
              <a:t>203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2F5EB1-3176-19BC-6CE6-40502525A1F2}"/>
              </a:ext>
            </a:extLst>
          </p:cNvPr>
          <p:cNvSpPr/>
          <p:nvPr/>
        </p:nvSpPr>
        <p:spPr>
          <a:xfrm>
            <a:off x="4276506" y="4818440"/>
            <a:ext cx="1218773" cy="936169"/>
          </a:xfrm>
          <a:prstGeom prst="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Learning Support</a:t>
            </a:r>
            <a:endParaRPr lang="en-GB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31A3C34-E40F-550D-1282-B69AC87DF1D5}"/>
              </a:ext>
            </a:extLst>
          </p:cNvPr>
          <p:cNvSpPr/>
          <p:nvPr/>
        </p:nvSpPr>
        <p:spPr>
          <a:xfrm>
            <a:off x="4276505" y="3533230"/>
            <a:ext cx="1218774" cy="349189"/>
          </a:xfrm>
          <a:prstGeom prst="rect">
            <a:avLst/>
          </a:prstGeom>
          <a:solidFill>
            <a:srgbClr val="33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Middle room</a:t>
            </a:r>
            <a:endParaRPr lang="en-GB" sz="1600" dirty="0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A8832E6-1D06-7D04-4D19-686637AA91C5}"/>
              </a:ext>
            </a:extLst>
          </p:cNvPr>
          <p:cNvCxnSpPr>
            <a:cxnSpLocks/>
          </p:cNvCxnSpPr>
          <p:nvPr/>
        </p:nvCxnSpPr>
        <p:spPr>
          <a:xfrm>
            <a:off x="6677432" y="4853220"/>
            <a:ext cx="3727" cy="4079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328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3030</TotalTime>
  <Words>121</Words>
  <Application>Microsoft Office PowerPoint</Application>
  <PresentationFormat>A4 Paper (210x297 mm)</PresentationFormat>
  <Paragraphs>68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Kerry Taylor</dc:creator>
  <cp:lastModifiedBy>Kerry Taylor</cp:lastModifiedBy>
  <cp:revision>9</cp:revision>
  <cp:lastPrinted>2024-09-06T07:11:40Z</cp:lastPrinted>
  <dcterms:created xsi:type="dcterms:W3CDTF">2023-06-11T05:41:37Z</dcterms:created>
  <dcterms:modified xsi:type="dcterms:W3CDTF">2025-05-06T03:15:06Z</dcterms:modified>
</cp:coreProperties>
</file>